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6E885-FF8B-4805-9A99-129088A55C71}" type="datetimeFigureOut">
              <a:rPr lang="pt-BR" smtClean="0"/>
              <a:pPr/>
              <a:t>23/7/2013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35843-0DF1-44E4-91BD-2B125BB116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Eduardo\Pictures\QUER, SABER, AM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507610" cy="3603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/>
              <a:t>621. Onde está escrita a lei de Deus?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“</a:t>
            </a:r>
            <a:r>
              <a:rPr lang="pt-BR" dirty="0"/>
              <a:t>Na consciência.”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"(...)Conhecer, portanto, a verdade é perceber o sentido da vida. E perceber o sentido da vida é crescer em serviço e burilamento constantes. </a:t>
            </a:r>
          </a:p>
          <a:p>
            <a:pPr>
              <a:buNone/>
            </a:pPr>
            <a:r>
              <a:rPr lang="pt-BR" dirty="0"/>
              <a:t>Oberva, desse modo, a tua posição diante da Luz... Quem apenas vislumbra a glória ofuscante da realidade, fala muito e age menos. Quem, todavia, lhe penetra a grandeza indefinível, age mais e fala menos</a:t>
            </a:r>
            <a:r>
              <a:rPr lang="pt-BR" dirty="0" smtClean="0"/>
              <a:t>.”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	(Emmanuel)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1200" dirty="0" smtClean="0"/>
          </a:p>
          <a:p>
            <a:pPr algn="ctr">
              <a:buNone/>
            </a:pPr>
            <a:endParaRPr lang="pt-BR" sz="1200" dirty="0"/>
          </a:p>
          <a:p>
            <a:pPr algn="ctr">
              <a:buNone/>
            </a:pPr>
            <a:endParaRPr lang="pt-BR" sz="1200" dirty="0" smtClean="0"/>
          </a:p>
          <a:p>
            <a:pPr algn="ctr">
              <a:buNone/>
            </a:pPr>
            <a:endParaRPr lang="pt-BR" sz="1200" dirty="0"/>
          </a:p>
          <a:p>
            <a:pPr algn="ctr">
              <a:buNone/>
            </a:pPr>
            <a:endParaRPr lang="pt-BR" sz="1200" dirty="0" smtClean="0"/>
          </a:p>
          <a:p>
            <a:pPr algn="ctr">
              <a:buNone/>
            </a:pPr>
            <a:r>
              <a:rPr lang="pt-BR" sz="11200" dirty="0" smtClean="0"/>
              <a:t>AMAR</a:t>
            </a:r>
            <a:endParaRPr lang="pt-BR" sz="1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/>
              <a:t>"(...) Amarás o Senhor teu Deus, de todo o eu coração, de toda a tua alma, de todo o teu espírito. - Esse, o maior e o primeiro mandamento. - E aqui está o segundo, que é semelhante ao primeiro: Amarás o teu próximo, como a ti mesmo. Toda a lei e os profetas se acham contidos nesses dois mandamentos." (MATEUS, 22:34 a 40).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8407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sz="4300" dirty="0" smtClean="0"/>
              <a:t>"</a:t>
            </a:r>
            <a:r>
              <a:rPr lang="pt-BR" sz="4300" i="1" dirty="0"/>
              <a:t>Ainda quando eu falasse todas as línguas dos homens e a língua dos próprios anjos, se eu não tiver caridade, serei como o bronze que soa e um címbalo que retine; – ainda quando tivesse o dom de profecia, que penetrasse todos os mistérios, e tivesse perfeita ciência de todas as coisas; ainda quando tivesse toda a fé possível, até ao ponto de transportar montanhas, se não tiver caridade, nada sou. – E, quando houvesse distribuído os meus bens para alimentar os pobres e houvesse entregado meu corpo para ser queimado, se nãotivesse caridade, tudo isso de nada me serviria.</a:t>
            </a:r>
            <a:endParaRPr lang="pt-BR" sz="4300" dirty="0"/>
          </a:p>
          <a:p>
            <a:pPr>
              <a:buNone/>
            </a:pPr>
            <a:r>
              <a:rPr lang="pt-BR" sz="4300" i="1" dirty="0" smtClean="0"/>
              <a:t>	</a:t>
            </a:r>
          </a:p>
          <a:p>
            <a:pPr>
              <a:buNone/>
            </a:pPr>
            <a:r>
              <a:rPr lang="pt-BR" sz="4300" i="1" dirty="0"/>
              <a:t>	</a:t>
            </a:r>
            <a:r>
              <a:rPr lang="pt-BR" sz="4300" i="1" dirty="0" smtClean="0"/>
              <a:t>A </a:t>
            </a:r>
            <a:r>
              <a:rPr lang="pt-BR" sz="4300" i="1" dirty="0"/>
              <a:t>caridade é paciente; é branda e benfazeja; a caridade não é invejosa; não é temerária, nem precipitada; não se enche de orgulho; – não é desdenhosa; não cuida de seus interesses; não se agasta, nem se azeda com coisa alguma; não suspeita mal; não se rejubila com a injustiça, mas se rejubila com a verdade; tudo suporta, tudo crê, tudo espera, tudo sofre.</a:t>
            </a:r>
            <a:endParaRPr lang="pt-BR" sz="4300" dirty="0"/>
          </a:p>
          <a:p>
            <a:pPr>
              <a:buNone/>
            </a:pPr>
            <a:r>
              <a:rPr lang="pt-BR" sz="4300" i="1" dirty="0" smtClean="0"/>
              <a:t>	</a:t>
            </a:r>
          </a:p>
          <a:p>
            <a:pPr>
              <a:buNone/>
            </a:pPr>
            <a:r>
              <a:rPr lang="pt-BR" sz="4300" i="1" dirty="0"/>
              <a:t>	</a:t>
            </a:r>
            <a:r>
              <a:rPr lang="pt-BR" sz="4300" i="1" dirty="0" smtClean="0"/>
              <a:t>Agora</a:t>
            </a:r>
            <a:r>
              <a:rPr lang="pt-BR" sz="4300" i="1" dirty="0"/>
              <a:t>, estas três virtudes: a fé, a esperança e a caridade permanecem; mas, dentre elas, a mais excelente é a caridade"</a:t>
            </a:r>
            <a:r>
              <a:rPr lang="pt-BR" sz="4300" dirty="0"/>
              <a:t> (S. PAULO, 1ª Epístola aos Coríntios, 13:1 a 7 e 13.)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  <a:p>
            <a:pPr algn="just">
              <a:buNone/>
            </a:pPr>
            <a:r>
              <a:rPr lang="pt-BR" sz="5000" dirty="0" smtClean="0"/>
              <a:t>“Todo </a:t>
            </a:r>
            <a:r>
              <a:rPr lang="pt-BR" sz="5000" dirty="0"/>
              <a:t>o poder da alma resume-se em três palavras: querer, saber, amar</a:t>
            </a:r>
            <a:r>
              <a:rPr lang="pt-BR" sz="5000" dirty="0" smtClean="0"/>
              <a:t>!’</a:t>
            </a:r>
          </a:p>
          <a:p>
            <a:pPr algn="just">
              <a:buNone/>
            </a:pPr>
            <a:endParaRPr lang="pt-BR" sz="5000" dirty="0"/>
          </a:p>
          <a:p>
            <a:pPr algn="just">
              <a:buNone/>
            </a:pPr>
            <a:r>
              <a:rPr lang="pt-BR" sz="3000" dirty="0" smtClean="0"/>
              <a:t>						Leon Denis</a:t>
            </a: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1200" dirty="0" smtClean="0"/>
          </a:p>
          <a:p>
            <a:pPr algn="ctr">
              <a:buNone/>
            </a:pPr>
            <a:r>
              <a:rPr lang="pt-BR" sz="11200" dirty="0" smtClean="0"/>
              <a:t>QUERER</a:t>
            </a:r>
            <a:endParaRPr lang="pt-BR" sz="1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/>
              <a:t>909. Poderia sempre o homem, pelos seus esforços, vencer as suas más inclinações?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Sim</a:t>
            </a:r>
            <a:r>
              <a:rPr lang="pt-BR" dirty="0"/>
              <a:t>, e, freqüentemente, fazendo esforços muito insignificantes. O que lhe falta é a vontade. Ah! quão poucos dentre vós fazem esforços</a:t>
            </a:r>
            <a:r>
              <a:rPr lang="pt-BR" dirty="0" smtClean="0"/>
              <a:t>!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/>
              <a:t>“Não há alma que não possa renascer, fazendo brotar novas florescências. Basta-vos querer para sentirdes o despertar em vós de forças desconhecidas. Crede em vós, em vosso rejuvenescimento em novas vidas; crede em vossos destinos imortais. Crede em Deus, Sol dos sóis, foco imenso, do qual brilha em vós uma centelha, que se pode converter em chama ardente e generosa</a:t>
            </a:r>
            <a:r>
              <a:rPr lang="pt-BR" dirty="0" smtClean="0"/>
              <a:t>!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			</a:t>
            </a:r>
            <a:r>
              <a:rPr lang="pt-BR" sz="2200" dirty="0" smtClean="0"/>
              <a:t>O poder da vontade – Leon Denis</a:t>
            </a:r>
            <a:r>
              <a:rPr lang="pt-BR" dirty="0" smtClean="0"/>
              <a:t>	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3500" dirty="0" smtClean="0"/>
              <a:t>“Dirigi </a:t>
            </a:r>
            <a:r>
              <a:rPr lang="pt-BR" sz="3500" dirty="0"/>
              <a:t>incessantemente vosso pensamento para esta verdade: podeis vir a ser o que quiserdes. E sabei querer ser cada vez maiores e melhores. Tal é a noção do progresso eterno e o meio de realizá-lo; tal é o segredo da força mental, da qual emanam todas as forças magnéticas e físicas. Quando tiverdes conquistado esse domínio sobre vós mesmos, não mais tereis que temer os retardamentos nem as quedas, nem as doenças, nem a morte; tereis feito de vosso “eu” inferior e frágil uma alta e poderosa individualidade</a:t>
            </a:r>
            <a:r>
              <a:rPr lang="pt-BR" sz="3500" dirty="0" smtClean="0"/>
              <a:t>!”</a:t>
            </a:r>
          </a:p>
          <a:p>
            <a:pPr>
              <a:buNone/>
            </a:pPr>
            <a:r>
              <a:rPr lang="pt-BR" sz="2000" dirty="0" smtClean="0"/>
              <a:t>						</a:t>
            </a:r>
          </a:p>
          <a:p>
            <a:pPr>
              <a:buNone/>
            </a:pPr>
            <a:r>
              <a:rPr lang="pt-BR" sz="2000" dirty="0"/>
              <a:t>	</a:t>
            </a:r>
            <a:r>
              <a:rPr lang="pt-BR" sz="2000" dirty="0" smtClean="0"/>
              <a:t>					O poder da vontade – Leon Denis	</a:t>
            </a:r>
            <a:endParaRPr lang="pt-BR" sz="2200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sz="11200" dirty="0" smtClean="0"/>
          </a:p>
          <a:p>
            <a:pPr algn="ctr">
              <a:buNone/>
            </a:pPr>
            <a:r>
              <a:rPr lang="pt-BR" sz="11200" dirty="0" smtClean="0"/>
              <a:t>SABER</a:t>
            </a:r>
            <a:endParaRPr lang="pt-BR" sz="1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5000" dirty="0" smtClean="0"/>
              <a:t>"</a:t>
            </a:r>
            <a:r>
              <a:rPr lang="pt-BR" sz="5000" dirty="0"/>
              <a:t>Conhecereis a verdade e a verdade vos libertará" - Jesus (João, 8:32)</a:t>
            </a:r>
          </a:p>
          <a:p>
            <a:pPr algn="ctr">
              <a:buNone/>
            </a:pPr>
            <a:endParaRPr lang="pt-BR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dirty="0"/>
              <a:t>619. A todos os homens facultou Deus os meios deconhecerem sua lei?</a:t>
            </a:r>
          </a:p>
          <a:p>
            <a:pPr>
              <a:buNone/>
            </a:pPr>
            <a:r>
              <a:rPr lang="pt-BR" dirty="0"/>
              <a:t>“Todos podem conhecê-la, mas nem todos a compreendem. Os homens de bem e os que se decidem a investigá-la são os que melhor a compreendem. Todos, entretanto, a compreenderão um dia, porquanto forçoso é que o progresso se efetue.”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452</Words>
  <Application>Microsoft Office PowerPoint</Application>
  <PresentationFormat>Apresentação na tela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Eduardo</dc:creator>
  <cp:lastModifiedBy>Eddy Jr.</cp:lastModifiedBy>
  <cp:revision>11</cp:revision>
  <dcterms:created xsi:type="dcterms:W3CDTF">2013-07-21T01:26:23Z</dcterms:created>
  <dcterms:modified xsi:type="dcterms:W3CDTF">2013-07-24T00:45:53Z</dcterms:modified>
</cp:coreProperties>
</file>