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0" r:id="rId4"/>
  </p:sldMasterIdLst>
  <p:sldIdLst>
    <p:sldId id="256" r:id="rId5"/>
    <p:sldId id="269" r:id="rId6"/>
    <p:sldId id="257" r:id="rId7"/>
    <p:sldId id="258" r:id="rId8"/>
    <p:sldId id="259" r:id="rId9"/>
    <p:sldId id="263" r:id="rId10"/>
    <p:sldId id="264" r:id="rId11"/>
    <p:sldId id="266" r:id="rId12"/>
    <p:sldId id="261" r:id="rId13"/>
    <p:sldId id="267" r:id="rId14"/>
    <p:sldId id="275" r:id="rId15"/>
    <p:sldId id="276" r:id="rId16"/>
    <p:sldId id="270" r:id="rId17"/>
    <p:sldId id="277" r:id="rId18"/>
    <p:sldId id="278" r:id="rId19"/>
    <p:sldId id="272" r:id="rId20"/>
    <p:sldId id="273" r:id="rId21"/>
    <p:sldId id="274" r:id="rId22"/>
    <p:sldId id="279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F254B88-0A2B-417E-AE3E-559DAF825B42}" type="datetimeFigureOut">
              <a:rPr lang="pt-BR" smtClean="0"/>
              <a:t>23/01/2011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CD7CD41-C07C-4084-BE5B-620550D7D21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4B88-0A2B-417E-AE3E-559DAF825B42}" type="datetimeFigureOut">
              <a:rPr lang="pt-BR" smtClean="0"/>
              <a:t>23/01/2011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CD41-C07C-4084-BE5B-620550D7D21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4B88-0A2B-417E-AE3E-559DAF825B42}" type="datetimeFigureOut">
              <a:rPr lang="pt-BR" smtClean="0"/>
              <a:t>23/01/2011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CD41-C07C-4084-BE5B-620550D7D21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AB76E-3377-4EC5-AF4E-DA2373B0FB99}" type="slidenum">
              <a:rPr lang="pt-B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51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8427D-5265-42E4-9E95-FFDD6344E00D}" type="slidenum">
              <a:rPr lang="pt-B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60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A4073-9448-4E97-94A7-598ADF741905}" type="slidenum">
              <a:rPr lang="pt-B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09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B574D-9A28-4A8A-BFA2-50EB84338261}" type="slidenum">
              <a:rPr lang="pt-B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00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B3F95-CBD9-4AA3-B3B6-5819ADE4D03D}" type="slidenum">
              <a:rPr lang="pt-B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81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2E9C0-4DF0-44F4-835E-FE2C0381D673}" type="slidenum">
              <a:rPr lang="pt-B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69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D5461-570F-4330-A7FF-8C60D5F85650}" type="slidenum">
              <a:rPr lang="pt-B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24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CAFA5-49E2-446D-AC9E-886A80D302ED}" type="slidenum">
              <a:rPr lang="pt-B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9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4B88-0A2B-417E-AE3E-559DAF825B42}" type="datetimeFigureOut">
              <a:rPr lang="pt-BR" smtClean="0"/>
              <a:t>23/01/2011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CD41-C07C-4084-BE5B-620550D7D21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7AD1D-B2C9-4142-AEF5-DAF0865B73EC}" type="slidenum">
              <a:rPr lang="pt-B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90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756C9-8F00-4495-81E9-ECE1BF4B0B7B}" type="slidenum">
              <a:rPr lang="pt-B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26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0A6B0-7254-449E-8F4A-3CCA952E3922}" type="slidenum">
              <a:rPr lang="pt-B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40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AB76E-3377-4EC5-AF4E-DA2373B0FB99}" type="slidenum">
              <a:rPr lang="pt-B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70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8427D-5265-42E4-9E95-FFDD6344E00D}" type="slidenum">
              <a:rPr lang="pt-B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547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A4073-9448-4E97-94A7-598ADF741905}" type="slidenum">
              <a:rPr lang="pt-B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61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B574D-9A28-4A8A-BFA2-50EB84338261}" type="slidenum">
              <a:rPr lang="pt-B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08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B3F95-CBD9-4AA3-B3B6-5819ADE4D03D}" type="slidenum">
              <a:rPr lang="pt-B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4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2E9C0-4DF0-44F4-835E-FE2C0381D673}" type="slidenum">
              <a:rPr lang="pt-B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7880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D5461-570F-4330-A7FF-8C60D5F85650}" type="slidenum">
              <a:rPr lang="pt-B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70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4B88-0A2B-417E-AE3E-559DAF825B42}" type="datetimeFigureOut">
              <a:rPr lang="pt-BR" smtClean="0"/>
              <a:t>23/01/2011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CD41-C07C-4084-BE5B-620550D7D21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CAFA5-49E2-446D-AC9E-886A80D302ED}" type="slidenum">
              <a:rPr lang="pt-B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10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7AD1D-B2C9-4142-AEF5-DAF0865B73EC}" type="slidenum">
              <a:rPr lang="pt-B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194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756C9-8F00-4495-81E9-ECE1BF4B0B7B}" type="slidenum">
              <a:rPr lang="pt-B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5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0A6B0-7254-449E-8F4A-3CCA952E3922}" type="slidenum">
              <a:rPr lang="pt-B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430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2A99D-0FAC-4638-958A-48FED620F6BE}" type="slidenum">
              <a:rPr lang="pt-B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356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1C1D7-907E-4BF7-B645-F9A7A3CAB414}" type="slidenum">
              <a:rPr lang="pt-B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720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640C3-D856-4A9E-A51A-085670BB7AEC}" type="slidenum">
              <a:rPr lang="pt-B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392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27CE7-B84B-4E00-A96E-9C584D9B9051}" type="slidenum">
              <a:rPr lang="pt-B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75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D23C2-132B-45DD-AAEB-64FE8DBCAB84}" type="slidenum">
              <a:rPr lang="pt-B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14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79B7D-93F2-495D-9861-55ABB516878A}" type="slidenum">
              <a:rPr lang="pt-B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74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4B88-0A2B-417E-AE3E-559DAF825B42}" type="datetimeFigureOut">
              <a:rPr lang="pt-BR" smtClean="0"/>
              <a:t>23/01/2011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CD41-C07C-4084-BE5B-620550D7D21F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E4B9-784E-4CCF-9958-91F097FFB3DA}" type="slidenum">
              <a:rPr lang="pt-B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957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786D7-EB8D-4DD3-9AC5-E6148541588E}" type="slidenum">
              <a:rPr lang="pt-B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411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097B3-E04E-4A40-A0D3-371C14CABDCC}" type="slidenum">
              <a:rPr lang="pt-B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007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91161-6BA6-48E0-991A-C7738C5CF74F}" type="slidenum">
              <a:rPr lang="pt-B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021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31FCC-B42E-4530-99C2-936EDA80E2AA}" type="slidenum">
              <a:rPr lang="pt-BR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3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4B88-0A2B-417E-AE3E-559DAF825B42}" type="datetimeFigureOut">
              <a:rPr lang="pt-BR" smtClean="0"/>
              <a:t>23/01/2011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CD41-C07C-4084-BE5B-620550D7D21F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4B88-0A2B-417E-AE3E-559DAF825B42}" type="datetimeFigureOut">
              <a:rPr lang="pt-BR" smtClean="0"/>
              <a:t>23/01/2011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CD41-C07C-4084-BE5B-620550D7D21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4B88-0A2B-417E-AE3E-559DAF825B42}" type="datetimeFigureOut">
              <a:rPr lang="pt-BR" smtClean="0"/>
              <a:t>23/01/2011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CD41-C07C-4084-BE5B-620550D7D21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F254B88-0A2B-417E-AE3E-559DAF825B42}" type="datetimeFigureOut">
              <a:rPr lang="pt-BR" smtClean="0"/>
              <a:t>23/01/2011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CD7CD41-C07C-4084-BE5B-620550D7D21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F254B88-0A2B-417E-AE3E-559DAF825B42}" type="datetimeFigureOut">
              <a:rPr lang="pt-BR" smtClean="0"/>
              <a:t>23/01/2011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CD7CD41-C07C-4084-BE5B-620550D7D21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F254B88-0A2B-417E-AE3E-559DAF825B42}" type="datetimeFigureOut">
              <a:rPr lang="pt-BR" smtClean="0"/>
              <a:t>23/01/2011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CD7CD41-C07C-4084-BE5B-620550D7D21F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652C89-0E88-410B-84F7-81471F604B8F}" type="slidenum">
              <a:rPr lang="pt-BR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31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652C89-0E88-410B-84F7-81471F604B8F}" type="slidenum">
              <a:rPr lang="pt-BR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6B28CE-62EE-4F13-B98A-3E3D89D56D26}" type="slidenum">
              <a:rPr lang="pt-BR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36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2780928"/>
            <a:ext cx="8712968" cy="1470025"/>
          </a:xfrm>
        </p:spPr>
        <p:txBody>
          <a:bodyPr>
            <a:normAutofit fontScale="90000"/>
          </a:bodyPr>
          <a:lstStyle/>
          <a:p>
            <a:r>
              <a:rPr lang="pt-BR" sz="6000" dirty="0" smtClean="0">
                <a:solidFill>
                  <a:srgbClr val="FF0000"/>
                </a:solidFill>
              </a:rPr>
              <a:t>Renovação</a:t>
            </a:r>
            <a:br>
              <a:rPr lang="pt-BR" sz="6000" dirty="0" smtClean="0">
                <a:solidFill>
                  <a:srgbClr val="FF0000"/>
                </a:solidFill>
              </a:rPr>
            </a:br>
            <a:r>
              <a:rPr lang="pt-BR" dirty="0" smtClean="0">
                <a:solidFill>
                  <a:srgbClr val="FF0000"/>
                </a:solidFill>
              </a:rPr>
              <a:t/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lang="pt-BR" sz="5300" dirty="0" smtClean="0">
                <a:solidFill>
                  <a:srgbClr val="FF0000"/>
                </a:solidFill>
              </a:rPr>
              <a:t>Proposta de Emergência</a:t>
            </a:r>
            <a:endParaRPr lang="pt-BR" sz="5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5656" y="1700808"/>
            <a:ext cx="6196405" cy="3603812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pt-BR" dirty="0"/>
              <a:t>Faz com que nos contentemos com menos que somos capazes e nos impedem de gozar a vida em toda a sua plenitude.</a:t>
            </a:r>
          </a:p>
          <a:p>
            <a:pPr marL="0" indent="0" algn="just">
              <a:buNone/>
              <a:defRPr/>
            </a:pPr>
            <a:endParaRPr lang="pt-BR" sz="1100" dirty="0"/>
          </a:p>
          <a:p>
            <a:pPr>
              <a:defRPr/>
            </a:pPr>
            <a:r>
              <a:rPr lang="pt-BR" dirty="0"/>
              <a:t> Não é fácil vencer o medo, mas é possível.</a:t>
            </a:r>
          </a:p>
          <a:p>
            <a:pPr marL="0" indent="0" algn="just">
              <a:buNone/>
              <a:defRPr/>
            </a:pPr>
            <a:endParaRPr lang="pt-BR" sz="1100" dirty="0"/>
          </a:p>
          <a:p>
            <a:pPr algn="just">
              <a:defRPr/>
            </a:pPr>
            <a:r>
              <a:rPr lang="pt-BR" dirty="0"/>
              <a:t>A ação o impele a superar essas limitações e caminhar rumo aos seus sonhos e objetivos. Supere seus medos, siga na direção daquilo que você quer e aja como se fosse impossível fracassar.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006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poder da Fé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“Pois em verdade vos digo, se tivésseis a fé do tamanho de um grão de mostarda, diríeis a esta montanha: Transporta-te daí para ali e ela se transportaria, e nada vos seria impossível (Matheus)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As montanhas que a fé desloca são as dificuldades, as resistências, a má vontade, em suma tudo que se depara parte dos homens.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803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5656" y="1340768"/>
            <a:ext cx="6196405" cy="4608512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A fé robusta da a perseverança, a energia e os recursos que fazem se vençam os obstáculos, assim nas pequenas coisas ,que nas grandes.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A fé sincera e verdadeira é sempre calma, faculta a paciência que sabe esperar, porque tendo seu ponto de apoio na inteligência e na compreensão das coisas, tem a certeza de chegar ao objetivo visado.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Evangelho Segundo o Espiritismo – Cap. 19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450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tângulo 1"/>
          <p:cNvSpPr>
            <a:spLocks noChangeArrowheads="1"/>
          </p:cNvSpPr>
          <p:nvPr/>
        </p:nvSpPr>
        <p:spPr bwMode="auto">
          <a:xfrm>
            <a:off x="179388" y="549275"/>
            <a:ext cx="8569325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" charset="0"/>
                <a:cs typeface="Arial" charset="0"/>
              </a:rPr>
              <a:t>Estabelecendo Metas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3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i="1" dirty="0">
                <a:solidFill>
                  <a:srgbClr val="7030A0"/>
                </a:solidFill>
                <a:latin typeface="Arial" charset="0"/>
                <a:cs typeface="Arial" charset="0"/>
              </a:rPr>
              <a:t>“Obstáculos são aquelas coisas assustadoras que você vê quando desvia os olhos de sua meta.” (Henry Ford)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3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pt-BR" sz="3200" dirty="0">
                <a:solidFill>
                  <a:prstClr val="black"/>
                </a:solidFill>
                <a:latin typeface="Arial" charset="0"/>
                <a:cs typeface="Arial" charset="0"/>
              </a:rPr>
              <a:t>Descubra o que gosta de fazer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pt-BR" sz="3200" dirty="0">
                <a:solidFill>
                  <a:prstClr val="black"/>
                </a:solidFill>
                <a:latin typeface="Arial" charset="0"/>
                <a:cs typeface="Arial" charset="0"/>
              </a:rPr>
              <a:t>Estabeleça um plano de ação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pt-BR" sz="3200" dirty="0">
                <a:solidFill>
                  <a:prstClr val="black"/>
                </a:solidFill>
                <a:latin typeface="Arial" charset="0"/>
                <a:cs typeface="Arial" charset="0"/>
              </a:rPr>
              <a:t>Estabeleça uma agenda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pt-BR" sz="3200" dirty="0">
                <a:solidFill>
                  <a:prstClr val="black"/>
                </a:solidFill>
                <a:latin typeface="Arial" charset="0"/>
                <a:cs typeface="Arial" charset="0"/>
              </a:rPr>
              <a:t>Comece. Dedique-se. Mergulhe de cabeça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pt-BR" sz="3200" dirty="0">
                <a:solidFill>
                  <a:prstClr val="black"/>
                </a:solidFill>
                <a:latin typeface="Arial" charset="0"/>
                <a:cs typeface="Arial" charset="0"/>
              </a:rPr>
              <a:t>Faça </a:t>
            </a:r>
            <a:r>
              <a:rPr lang="pt-BR" sz="3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avaliações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pt-BR" sz="3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Nunca Desista</a:t>
            </a:r>
            <a:endParaRPr lang="pt-BR" sz="3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77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Ser Melhor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5656" y="2492896"/>
            <a:ext cx="6196405" cy="3603812"/>
          </a:xfrm>
        </p:spPr>
        <p:txBody>
          <a:bodyPr/>
          <a:lstStyle/>
          <a:p>
            <a:pPr algn="just"/>
            <a:r>
              <a:rPr lang="pt-BR" dirty="0" smtClean="0"/>
              <a:t>Renovar é extrair da alma os valores divinos que recebemos quando fomos criados.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Reforma íntima é ser melhor hoje em relação ao ontem, e jamais deixar arrefecer o desejo de ser um tanto melhor amanhã em relação ao hoje.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96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628800"/>
            <a:ext cx="6412429" cy="3603812"/>
          </a:xfrm>
        </p:spPr>
        <p:txBody>
          <a:bodyPr>
            <a:noAutofit/>
          </a:bodyPr>
          <a:lstStyle/>
          <a:p>
            <a:pPr algn="just"/>
            <a:r>
              <a:rPr lang="pt-BR" dirty="0" smtClean="0"/>
              <a:t>“Conhece bem pouco os homens quem imaginar que uma causa qualquer os possa transformar como por encanto. As ideias só pouco a pouco se modificam, conforme os indivíduos, e preciso é que algumas gerações passem, para que se apaguem totalmente os vestígios dos velhos hábitos. A transformação, pois, somente com o tempo, gradual e progressivamente, se pode operar.”</a:t>
            </a:r>
          </a:p>
          <a:p>
            <a:pPr marL="0" indent="0" algn="r">
              <a:buNone/>
            </a:pPr>
            <a:r>
              <a:rPr lang="pt-BR" i="1" dirty="0" smtClean="0"/>
              <a:t>Questão 800 de L.E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405590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460432" cy="1202485"/>
          </a:xfrm>
        </p:spPr>
        <p:txBody>
          <a:bodyPr>
            <a:normAutofit/>
          </a:bodyPr>
          <a:lstStyle/>
          <a:p>
            <a:pPr eaLnBrk="1" hangingPunct="1"/>
            <a:r>
              <a:rPr lang="pt-BR" sz="4000" dirty="0" smtClean="0">
                <a:solidFill>
                  <a:srgbClr val="FF0000"/>
                </a:solidFill>
              </a:rPr>
              <a:t>Viva o seu presente intensamente</a:t>
            </a:r>
          </a:p>
        </p:txBody>
      </p:sp>
      <p:sp>
        <p:nvSpPr>
          <p:cNvPr id="3584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2492375"/>
            <a:ext cx="7632848" cy="3672929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pt-BR" dirty="0" smtClean="0"/>
              <a:t>Viva o seu presente intensamente e seja feliz... Porque felicidade só existe no momento presente.</a:t>
            </a:r>
          </a:p>
          <a:p>
            <a:pPr marL="0" indent="0" algn="just" eaLnBrk="1" hangingPunct="1">
              <a:buNone/>
              <a:defRPr/>
            </a:pPr>
            <a:endParaRPr lang="pt-BR" dirty="0" smtClean="0"/>
          </a:p>
          <a:p>
            <a:pPr algn="just" eaLnBrk="1" hangingPunct="1">
              <a:defRPr/>
            </a:pPr>
            <a:r>
              <a:rPr lang="pt-BR" dirty="0" smtClean="0"/>
              <a:t>Apegar-se a momentos felizes, ou ficar preso a momentos dolorosos do passado somente limita as oportunidades de ser plenamente feliz no presente. </a:t>
            </a:r>
          </a:p>
          <a:p>
            <a:pPr marL="0" indent="0" algn="just" eaLnBrk="1" hangingPunct="1">
              <a:buFont typeface="Symbol" pitchFamily="18" charset="2"/>
              <a:buNone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29905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988840"/>
            <a:ext cx="7632848" cy="4177183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pt-BR" dirty="0" smtClean="0"/>
              <a:t>As coisas passam, o tempo passa, mas você não passa... Invista em você e em sua felicidade.</a:t>
            </a:r>
          </a:p>
          <a:p>
            <a:pPr algn="just" eaLnBrk="1" hangingPunct="1">
              <a:defRPr/>
            </a:pPr>
            <a:endParaRPr lang="pt-BR" dirty="0" smtClean="0"/>
          </a:p>
          <a:p>
            <a:pPr algn="just" eaLnBrk="1" hangingPunct="1">
              <a:defRPr/>
            </a:pPr>
            <a:r>
              <a:rPr lang="pt-BR" dirty="0" smtClean="0"/>
              <a:t>Amar o que você faz, sentir sua importância e a dos outros no cenário da vida e uma forte atitude para tornar as coisas que estão ao seu alcance melhores do que elas eram antes da sua chegada. </a:t>
            </a:r>
          </a:p>
          <a:p>
            <a:pPr marL="0" indent="0" algn="just" eaLnBrk="1" hangingPunct="1">
              <a:buFont typeface="Symbol" pitchFamily="18" charset="2"/>
              <a:buNone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55824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844824"/>
            <a:ext cx="7560840" cy="4321199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pt-BR" dirty="0" smtClean="0"/>
              <a:t>Felicidade é um estado de espírito presente.</a:t>
            </a:r>
          </a:p>
          <a:p>
            <a:pPr marL="0" indent="0" algn="just" eaLnBrk="1" hangingPunct="1">
              <a:buNone/>
              <a:defRPr/>
            </a:pPr>
            <a:endParaRPr lang="pt-BR" dirty="0" smtClean="0"/>
          </a:p>
          <a:p>
            <a:pPr algn="just" eaLnBrk="1" hangingPunct="1">
              <a:defRPr/>
            </a:pPr>
            <a:r>
              <a:rPr lang="pt-BR" dirty="0" smtClean="0"/>
              <a:t>Não podemos ser felizes no passado, porque é apenas uma lembrança, tampouco no futuro porque é apenas uma promessa.</a:t>
            </a:r>
          </a:p>
          <a:p>
            <a:pPr marL="0" indent="0" algn="just" eaLnBrk="1" hangingPunct="1">
              <a:buNone/>
              <a:defRPr/>
            </a:pPr>
            <a:endParaRPr lang="pt-BR" dirty="0" smtClean="0"/>
          </a:p>
          <a:p>
            <a:pPr algn="just" eaLnBrk="1" hangingPunct="1">
              <a:defRPr/>
            </a:pPr>
            <a:r>
              <a:rPr lang="pt-BR" dirty="0" smtClean="0"/>
              <a:t>Felicidade é algo que acontece em um tempo chamado agora! </a:t>
            </a:r>
          </a:p>
          <a:p>
            <a:pPr marL="0" indent="0" algn="just" eaLnBrk="1" hangingPunct="1">
              <a:buFont typeface="Symbol" pitchFamily="18" charset="2"/>
              <a:buNone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1559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-33409" y="432810"/>
            <a:ext cx="9144000" cy="609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1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RENOVE-SE         E                     SEJA FELIZ !!!</a:t>
            </a:r>
            <a:endParaRPr lang="pt-BR" sz="1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22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Renovar - Dicionário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5656" y="2204864"/>
            <a:ext cx="6196405" cy="3603812"/>
          </a:xfrm>
        </p:spPr>
        <p:txBody>
          <a:bodyPr>
            <a:normAutofit fontScale="92500" lnSpcReduction="20000"/>
          </a:bodyPr>
          <a:lstStyle/>
          <a:p>
            <a:r>
              <a:rPr lang="pt-BR" sz="2600" dirty="0" smtClean="0"/>
              <a:t>Tornar novo.</a:t>
            </a:r>
          </a:p>
          <a:p>
            <a:pPr marL="0" indent="0">
              <a:buNone/>
            </a:pPr>
            <a:endParaRPr lang="pt-BR" sz="2600" dirty="0" smtClean="0"/>
          </a:p>
          <a:p>
            <a:r>
              <a:rPr lang="pt-BR" sz="2600" dirty="0" smtClean="0"/>
              <a:t>Mudar para melhor.</a:t>
            </a:r>
          </a:p>
          <a:p>
            <a:pPr marL="0" indent="0">
              <a:buNone/>
            </a:pPr>
            <a:endParaRPr lang="pt-BR" sz="2600" dirty="0" smtClean="0"/>
          </a:p>
          <a:p>
            <a:r>
              <a:rPr lang="pt-BR" sz="2600" dirty="0" smtClean="0"/>
              <a:t>Tornar a fazer, refazer.</a:t>
            </a:r>
          </a:p>
          <a:p>
            <a:pPr marL="0" indent="0">
              <a:buNone/>
            </a:pPr>
            <a:endParaRPr lang="pt-BR" sz="2600" dirty="0" smtClean="0"/>
          </a:p>
          <a:p>
            <a:r>
              <a:rPr lang="pt-BR" sz="2600" dirty="0" smtClean="0"/>
              <a:t>Repetir.</a:t>
            </a:r>
          </a:p>
          <a:p>
            <a:pPr marL="0" indent="0">
              <a:buNone/>
            </a:pPr>
            <a:endParaRPr lang="pt-BR" sz="2600" dirty="0" smtClean="0"/>
          </a:p>
          <a:p>
            <a:r>
              <a:rPr lang="pt-BR" sz="2600" dirty="0" smtClean="0"/>
              <a:t>Revigorar-se.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80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Renovação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988840"/>
            <a:ext cx="6840760" cy="3603812"/>
          </a:xfrm>
        </p:spPr>
        <p:txBody>
          <a:bodyPr>
            <a:noAutofit/>
          </a:bodyPr>
          <a:lstStyle/>
          <a:p>
            <a:pPr lvl="1"/>
            <a:r>
              <a:rPr lang="pt-BR" sz="2400" dirty="0" smtClean="0"/>
              <a:t>Por onde andes, observa a Natureza em teu redor. Tudo se renova e tudo se transfunde para surgir de forma restaurada.</a:t>
            </a:r>
          </a:p>
          <a:p>
            <a:pPr marL="365760" lvl="1" indent="0">
              <a:buNone/>
            </a:pPr>
            <a:endParaRPr lang="pt-BR" sz="2400" dirty="0" smtClean="0"/>
          </a:p>
          <a:p>
            <a:pPr lvl="1"/>
            <a:r>
              <a:rPr lang="pt-BR" sz="2400" dirty="0" smtClean="0"/>
              <a:t>A vida sempre se renova. Tudo obedece aos ritmos da Natureza.</a:t>
            </a:r>
          </a:p>
          <a:p>
            <a:pPr marL="365760" lvl="1" indent="0">
              <a:buNone/>
            </a:pPr>
            <a:endParaRPr lang="pt-BR" sz="2400" dirty="0" smtClean="0"/>
          </a:p>
          <a:p>
            <a:pPr lvl="1"/>
            <a:r>
              <a:rPr lang="pt-BR" sz="2400" dirty="0" smtClean="0"/>
              <a:t>Por todos os lugares, observa as leis de Deus convidando-te não só a transformação física, mas também à espiritual.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6215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844824"/>
            <a:ext cx="6412429" cy="3603812"/>
          </a:xfrm>
        </p:spPr>
        <p:txBody>
          <a:bodyPr/>
          <a:lstStyle/>
          <a:p>
            <a:pPr algn="r"/>
            <a:r>
              <a:rPr lang="pt-BR" dirty="0" smtClean="0"/>
              <a:t>“Renovar-vos pela transformação espiritual da vossa mente, e revestir-vos do Homem Novo”. ( Paulo de Tarso )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O ser inflexível tende a ficar parado no tempo e a não se adaptar, enquanto que o maleável desliza suavemente no tempo, atualiza-se e se coloca a par das coisas novas.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426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124744"/>
            <a:ext cx="6484437" cy="4536504"/>
          </a:xfrm>
        </p:spPr>
        <p:txBody>
          <a:bodyPr>
            <a:noAutofit/>
          </a:bodyPr>
          <a:lstStyle/>
          <a:p>
            <a:pPr algn="just"/>
            <a:r>
              <a:rPr lang="pt-BR" dirty="0" smtClean="0"/>
              <a:t>Se não buscares a renovação em tua existência, estacionarás. 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Quem paralisou a própria caminhada dificultará seu crescimento espiritual.</a:t>
            </a:r>
          </a:p>
          <a:p>
            <a:pPr marL="0" indent="0" algn="just">
              <a:buNone/>
            </a:pPr>
            <a:r>
              <a:rPr lang="pt-BR" dirty="0" smtClean="0"/>
              <a:t> </a:t>
            </a:r>
          </a:p>
          <a:p>
            <a:pPr algn="just"/>
            <a:r>
              <a:rPr lang="pt-BR" dirty="0" smtClean="0"/>
              <a:t>Quem se renova assemelha-se à grandiosidade da semente na terra.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Do livro: Um modo de entender, uma                                     forma de viver - </a:t>
            </a:r>
            <a:r>
              <a:rPr lang="pt-BR" dirty="0" err="1" smtClean="0"/>
              <a:t>Hammed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730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1557338"/>
            <a:ext cx="9144000" cy="387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6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É PRECISO CORRER RISCOS,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6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PERDER O MEDO,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6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ARRISCAR!</a:t>
            </a:r>
          </a:p>
        </p:txBody>
      </p:sp>
    </p:spTree>
    <p:extLst>
      <p:ext uri="{BB962C8B-B14F-4D97-AF65-F5344CB8AC3E}">
        <p14:creationId xmlns:p14="http://schemas.microsoft.com/office/powerpoint/2010/main" val="93593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01650"/>
            <a:ext cx="8280400" cy="602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22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928812"/>
            <a:ext cx="7776864" cy="5244604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sz="3600" dirty="0"/>
              <a:t>“</a:t>
            </a:r>
            <a:r>
              <a:rPr lang="pt-BR" sz="3200" b="1" dirty="0"/>
              <a:t>A única coisa que devemos </a:t>
            </a:r>
            <a:r>
              <a:rPr lang="pt-BR" sz="3200" b="1" dirty="0" smtClean="0"/>
              <a:t>temer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BR" sz="3200" b="1" dirty="0" smtClean="0"/>
              <a:t> </a:t>
            </a:r>
            <a:r>
              <a:rPr lang="pt-BR" sz="3200" b="1" dirty="0"/>
              <a:t>é o medo</a:t>
            </a:r>
            <a:r>
              <a:rPr lang="pt-BR" sz="3200" b="1" dirty="0" smtClean="0"/>
              <a:t>”. </a:t>
            </a:r>
            <a:r>
              <a:rPr lang="pt-BR" b="1" dirty="0" smtClean="0"/>
              <a:t>(</a:t>
            </a:r>
            <a:r>
              <a:rPr lang="pt-BR" b="1" dirty="0"/>
              <a:t>Franklin </a:t>
            </a:r>
            <a:r>
              <a:rPr lang="pt-BR" b="1" dirty="0" smtClean="0"/>
              <a:t>Roosevelt)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pt-BR" dirty="0"/>
              <a:t>Felizmente, nem todos optaram pela segurança</a:t>
            </a:r>
            <a:r>
              <a:rPr lang="pt-BR" dirty="0" smtClean="0"/>
              <a:t>. Alguns </a:t>
            </a:r>
            <a:r>
              <a:rPr lang="pt-BR" dirty="0"/>
              <a:t>atingiram a grandeza, a despeito da adversidade. Recusaram-se a dar ouvidos a seus temores. Nada do que alguém disse ou fez </a:t>
            </a:r>
            <a:r>
              <a:rPr lang="pt-BR" dirty="0" smtClean="0"/>
              <a:t>conseguiu frustrá-los</a:t>
            </a:r>
            <a:r>
              <a:rPr lang="pt-BR" dirty="0"/>
              <a:t>. </a:t>
            </a:r>
            <a:br>
              <a:rPr lang="pt-BR" dirty="0"/>
            </a:br>
            <a:endParaRPr lang="pt-BR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218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/>
              <a:t>Do que você tem medo?</a:t>
            </a:r>
            <a:br>
              <a:rPr lang="pt-BR" b="1" dirty="0" smtClean="0"/>
            </a:b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6695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5656" y="1772816"/>
            <a:ext cx="6196405" cy="3603812"/>
          </a:xfrm>
        </p:spPr>
        <p:txBody>
          <a:bodyPr/>
          <a:lstStyle/>
          <a:p>
            <a:pPr algn="just">
              <a:defRPr/>
            </a:pPr>
            <a:r>
              <a:rPr lang="pt-BR" dirty="0"/>
              <a:t>Medo de assumir riscos.</a:t>
            </a:r>
          </a:p>
          <a:p>
            <a:pPr marL="0" indent="0" algn="just">
              <a:buNone/>
              <a:defRPr/>
            </a:pPr>
            <a:endParaRPr lang="pt-BR" sz="1100" dirty="0"/>
          </a:p>
          <a:p>
            <a:pPr algn="just">
              <a:defRPr/>
            </a:pPr>
            <a:r>
              <a:rPr lang="pt-BR" dirty="0"/>
              <a:t>Desejo de evitar conflitos.</a:t>
            </a:r>
          </a:p>
          <a:p>
            <a:pPr marL="0" indent="0" algn="just">
              <a:buNone/>
              <a:defRPr/>
            </a:pPr>
            <a:endParaRPr lang="pt-BR" sz="1100" dirty="0"/>
          </a:p>
          <a:p>
            <a:pPr algn="just">
              <a:defRPr/>
            </a:pPr>
            <a:r>
              <a:rPr lang="pt-BR" dirty="0"/>
              <a:t>Apreensão diante de novas responsabilidades.</a:t>
            </a:r>
          </a:p>
          <a:p>
            <a:pPr marL="0" indent="0" algn="just">
              <a:buNone/>
              <a:defRPr/>
            </a:pPr>
            <a:endParaRPr lang="pt-BR" sz="1100" dirty="0"/>
          </a:p>
          <a:p>
            <a:pPr algn="just">
              <a:defRPr/>
            </a:pPr>
            <a:r>
              <a:rPr lang="pt-BR" dirty="0"/>
              <a:t>Negação da realidade, da mudança ou da colocação de barreiras ao redor de nós mesmos.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761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o">
  <a:themeElements>
    <a:clrScheme name="Pino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gração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Integração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Integração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187</TotalTime>
  <Words>772</Words>
  <Application>Microsoft Office PowerPoint</Application>
  <PresentationFormat>Apresentação na tela (4:3)</PresentationFormat>
  <Paragraphs>85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Pino</vt:lpstr>
      <vt:lpstr>Integração</vt:lpstr>
      <vt:lpstr>1_Integração</vt:lpstr>
      <vt:lpstr>2_Integração</vt:lpstr>
      <vt:lpstr>Renovação  Proposta de Emergência</vt:lpstr>
      <vt:lpstr>Renovar - Dicionário</vt:lpstr>
      <vt:lpstr>Renovação</vt:lpstr>
      <vt:lpstr>Apresentação do PowerPoint</vt:lpstr>
      <vt:lpstr>Apresentação do PowerPoint</vt:lpstr>
      <vt:lpstr>Apresentação do PowerPoint</vt:lpstr>
      <vt:lpstr>Apresentação do PowerPoint</vt:lpstr>
      <vt:lpstr>Do que você tem medo? </vt:lpstr>
      <vt:lpstr>Apresentação do PowerPoint</vt:lpstr>
      <vt:lpstr>Apresentação do PowerPoint</vt:lpstr>
      <vt:lpstr>O poder da Fé</vt:lpstr>
      <vt:lpstr>Apresentação do PowerPoint</vt:lpstr>
      <vt:lpstr>Apresentação do PowerPoint</vt:lpstr>
      <vt:lpstr>Ser Melhor</vt:lpstr>
      <vt:lpstr>Apresentação do PowerPoint</vt:lpstr>
      <vt:lpstr>Viva o seu presente intensamente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Renovação Proposta de Emergência</dc:title>
  <dc:creator>Allan</dc:creator>
  <cp:lastModifiedBy>Allan</cp:lastModifiedBy>
  <cp:revision>18</cp:revision>
  <dcterms:created xsi:type="dcterms:W3CDTF">2011-01-18T01:24:20Z</dcterms:created>
  <dcterms:modified xsi:type="dcterms:W3CDTF">2011-01-23T10:03:48Z</dcterms:modified>
</cp:coreProperties>
</file>