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9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DDA4D89-7C7D-4D84-A941-2587B643DE82}">
          <p14:sldIdLst>
            <p14:sldId id="256"/>
            <p14:sldId id="257"/>
            <p14:sldId id="258"/>
            <p14:sldId id="259"/>
            <p14:sldId id="270"/>
            <p14:sldId id="260"/>
            <p14:sldId id="261"/>
            <p14:sldId id="262"/>
            <p14:sldId id="263"/>
            <p14:sldId id="269"/>
            <p14:sldId id="266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10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6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6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00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98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74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2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5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6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2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2D2F-C590-451A-BE71-919F49AAE27D}" type="datetimeFigureOut">
              <a:rPr lang="pt-BR" smtClean="0"/>
              <a:t>25/05/2014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7B65-C5B1-46E4-A21F-8D0DDF094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4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pt-BR" sz="6600" b="1" dirty="0" smtClean="0"/>
              <a:t>Fora da Caridade não há Salvação</a:t>
            </a:r>
            <a:endParaRPr lang="pt-BR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6096" y="2564904"/>
            <a:ext cx="4104456" cy="17526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</a:rPr>
              <a:t>Cap. XV - ESE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3568" y="4030940"/>
            <a:ext cx="806489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 smtClean="0">
                <a:solidFill>
                  <a:schemeClr val="tx1"/>
                </a:solidFill>
              </a:rPr>
              <a:t>O Maior Mandamento</a:t>
            </a:r>
          </a:p>
          <a:p>
            <a:r>
              <a:rPr lang="pt-BR" sz="4400" b="1" dirty="0" smtClean="0">
                <a:solidFill>
                  <a:schemeClr val="tx1"/>
                </a:solidFill>
              </a:rPr>
              <a:t>Itens 4 e 5</a:t>
            </a:r>
            <a:endParaRPr lang="pt-B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 smtClean="0"/>
              <a:t>O preceito: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376" y="1196752"/>
            <a:ext cx="8229600" cy="748680"/>
          </a:xfrm>
        </p:spPr>
        <p:txBody>
          <a:bodyPr/>
          <a:lstStyle/>
          <a:p>
            <a:r>
              <a:rPr lang="pt-BR" dirty="0" smtClean="0"/>
              <a:t> amar a Deus;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864" y="1851961"/>
            <a:ext cx="4627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/>
              <a:t>  amar </a:t>
            </a:r>
            <a:r>
              <a:rPr lang="pt-BR" sz="3200" dirty="0"/>
              <a:t>a si </a:t>
            </a:r>
            <a:r>
              <a:rPr lang="pt-BR" sz="3200" dirty="0" smtClean="0"/>
              <a:t>mesmo;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390660" y="244300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amar ao </a:t>
            </a:r>
            <a:r>
              <a:rPr lang="pt-BR" sz="3200" dirty="0" smtClean="0"/>
              <a:t>próximo;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362864" y="3284984"/>
            <a:ext cx="8241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3200" dirty="0" smtClean="0"/>
              <a:t>FAÇAMOS TUDO ISSO, segundo nosso entendimento, de todo o coração, com toda alma, com todas as forças.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251520" y="5013176"/>
            <a:ext cx="7874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/>
              <a:t>Não há outro mandamento</a:t>
            </a:r>
            <a:r>
              <a:rPr lang="pt-BR" sz="3200" dirty="0" smtClean="0"/>
              <a:t>; isto </a:t>
            </a:r>
            <a:r>
              <a:rPr lang="pt-BR" sz="3200" dirty="0"/>
              <a:t>é caridade essencial.</a:t>
            </a:r>
          </a:p>
        </p:txBody>
      </p:sp>
    </p:spTree>
    <p:extLst>
      <p:ext uri="{BB962C8B-B14F-4D97-AF65-F5344CB8AC3E}">
        <p14:creationId xmlns:p14="http://schemas.microsoft.com/office/powerpoint/2010/main" val="38972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Carta de Paulo aos Coríntios 13:1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2636912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 smtClean="0">
                <a:solidFill>
                  <a:schemeClr val="bg1"/>
                </a:solidFill>
                <a:effectLst/>
              </a:rPr>
              <a:t>“Ainda que eu falasse as línguas dos homens e dos anjos, se não tiver amor, serei como o bronze que soa ou como o </a:t>
            </a:r>
            <a:r>
              <a:rPr lang="pt-BR" sz="4400" b="1" i="1" dirty="0" smtClean="0">
                <a:solidFill>
                  <a:schemeClr val="bg1"/>
                </a:solidFill>
              </a:rPr>
              <a:t>c</a:t>
            </a:r>
            <a:r>
              <a:rPr lang="pt-BR" sz="4400" b="1" i="1" dirty="0">
                <a:solidFill>
                  <a:schemeClr val="bg1"/>
                </a:solidFill>
              </a:rPr>
              <a:t>í</a:t>
            </a:r>
            <a:r>
              <a:rPr lang="pt-BR" sz="4400" b="1" i="1" dirty="0" smtClean="0">
                <a:solidFill>
                  <a:schemeClr val="bg1"/>
                </a:solidFill>
                <a:effectLst/>
              </a:rPr>
              <a:t>mbalo que retine.”</a:t>
            </a:r>
            <a:r>
              <a:rPr lang="pt-BR" sz="4400" i="1" dirty="0" smtClean="0">
                <a:solidFill>
                  <a:schemeClr val="bg1"/>
                </a:solidFill>
                <a:effectLst/>
              </a:rPr>
              <a:t/>
            </a:r>
            <a:br>
              <a:rPr lang="pt-BR" sz="4400" i="1" dirty="0" smtClean="0">
                <a:solidFill>
                  <a:schemeClr val="bg1"/>
                </a:solidFill>
                <a:effectLst/>
              </a:rPr>
            </a:br>
            <a:endParaRPr lang="pt-BR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2012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20072" y="26064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/>
              <a:t>Ap</a:t>
            </a:r>
            <a:r>
              <a:rPr lang="pt-BR" sz="4000" b="1" dirty="0" smtClean="0"/>
              <a:t>, 3:20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20072" y="1014671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“Eis que estou à porta e bato; Se alguém ouvir a minha voz e abrir a porta, entrarei em sua casa e cearei com ele, e ele, comigo.”</a:t>
            </a:r>
            <a:endParaRPr lang="pt-BR" sz="4000" b="1" i="1" dirty="0"/>
          </a:p>
        </p:txBody>
      </p:sp>
    </p:spTree>
    <p:extLst>
      <p:ext uri="{BB962C8B-B14F-4D97-AF65-F5344CB8AC3E}">
        <p14:creationId xmlns:p14="http://schemas.microsoft.com/office/powerpoint/2010/main" val="1796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179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Lc</a:t>
            </a:r>
            <a:r>
              <a:rPr lang="pt-BR" dirty="0" smtClean="0"/>
              <a:t> 10:25-28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620688"/>
            <a:ext cx="896448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 eis que certo Mestre da Lei levantou-se para testá-lo, dizendo: </a:t>
            </a:r>
          </a:p>
          <a:p>
            <a:pPr marL="571500" indent="-571500">
              <a:buFontTx/>
              <a:buChar char="-"/>
            </a:pPr>
            <a:r>
              <a:rPr lang="pt-BR" dirty="0" smtClean="0"/>
              <a:t>Mestre, depois de fazer o quê, herdarei a vida eterna?</a:t>
            </a:r>
          </a:p>
          <a:p>
            <a:r>
              <a:rPr lang="pt-BR" dirty="0" smtClean="0"/>
              <a:t>Ele lhe disse: Que está escrito na Lei? Como lês? </a:t>
            </a:r>
          </a:p>
          <a:p>
            <a:r>
              <a:rPr lang="pt-BR" dirty="0" smtClean="0"/>
              <a:t>Em resposta disse: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342900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Amarás o Senhor teu Deus de todo o teu coração, de toda a tua alma, com toda a tua força e com toda a tua mente;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502116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FF"/>
                </a:solidFill>
              </a:rPr>
              <a:t>E o teu próximo como a ti mesmo.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5729053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dirty="0" smtClean="0"/>
              <a:t>Disse-lhe: Respondeste de forma justa. </a:t>
            </a:r>
          </a:p>
          <a:p>
            <a:pPr algn="ctr"/>
            <a:r>
              <a:rPr lang="pt-BR" sz="3400" dirty="0" smtClean="0"/>
              <a:t>Faze isto e viverás</a:t>
            </a:r>
          </a:p>
        </p:txBody>
      </p:sp>
    </p:spTree>
    <p:extLst>
      <p:ext uri="{BB962C8B-B14F-4D97-AF65-F5344CB8AC3E}">
        <p14:creationId xmlns:p14="http://schemas.microsoft.com/office/powerpoint/2010/main" val="6607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Parábola do Bom Samaritano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055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9800" y="980728"/>
            <a:ext cx="6419056" cy="1143000"/>
          </a:xfrm>
        </p:spPr>
        <p:txBody>
          <a:bodyPr/>
          <a:lstStyle/>
          <a:p>
            <a:r>
              <a:rPr lang="pt-BR" b="1" dirty="0" smtClean="0"/>
              <a:t>Doutrina Espírita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6" y="764704"/>
            <a:ext cx="1531620" cy="1905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2924944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pt-BR" b="1" i="1" dirty="0" smtClean="0"/>
              <a:t>Amor a Deus</a:t>
            </a:r>
            <a:r>
              <a:rPr lang="pt-BR" b="1" dirty="0" smtClean="0"/>
              <a:t>: Reconhecer como Criador, como Pai, atender Suas Leis;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4832" y="4581128"/>
            <a:ext cx="8265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pt-BR" b="1" i="1" dirty="0" smtClean="0"/>
              <a:t>Amor ao Próximo</a:t>
            </a:r>
            <a:r>
              <a:rPr lang="pt-BR" b="1" dirty="0" smtClean="0"/>
              <a:t>: Reconhecer como filho de Deus, como irmão, respeitá-lo, </a:t>
            </a:r>
            <a:r>
              <a:rPr lang="pt-BR" b="1" dirty="0" smtClean="0">
                <a:solidFill>
                  <a:srgbClr val="006600"/>
                </a:solidFill>
              </a:rPr>
              <a:t>amá-lo.</a:t>
            </a:r>
            <a:endParaRPr lang="pt-B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44208" y="332656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Quando o homem faz tudo que pode, </a:t>
            </a:r>
            <a:endParaRPr lang="pt-B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4248" y="4149080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6600"/>
                </a:solidFill>
              </a:rPr>
              <a:t>Deus faz por ele o que ele por si mesmo não pode fazer.</a:t>
            </a:r>
            <a:endParaRPr lang="pt-BR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Como definir o Amor?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5840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FF99FF"/>
                </a:solidFill>
              </a:rPr>
              <a:t>É o sentimento superior em que se fundem e se harmonizam todas as qualidades do coração; é o coroamento das virtudes humanas, da doçura, da caridade, da bondade.</a:t>
            </a:r>
          </a:p>
          <a:p>
            <a:pPr algn="r"/>
            <a:r>
              <a:rPr lang="pt-BR" sz="3200" b="1" i="1" dirty="0" smtClean="0">
                <a:solidFill>
                  <a:srgbClr val="FF99FF"/>
                </a:solidFill>
              </a:rPr>
              <a:t>Léon Denis</a:t>
            </a:r>
            <a:endParaRPr lang="pt-BR" sz="3200" b="1" i="1" dirty="0">
              <a:solidFill>
                <a:srgbClr val="FF99FF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5320" y="450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 smtClean="0">
                <a:solidFill>
                  <a:srgbClr val="0000FF"/>
                </a:solidFill>
              </a:rPr>
              <a:t>Amar, no sentido profundo do texto, é o homem ser leal, probo, consciencioso, para fazer aos outros o que queria que estes lhes fizessem.</a:t>
            </a:r>
          </a:p>
          <a:p>
            <a:pPr algn="r"/>
            <a:r>
              <a:rPr lang="pt-BR" sz="3200" b="1" i="1" dirty="0" smtClean="0">
                <a:solidFill>
                  <a:srgbClr val="0000FF"/>
                </a:solidFill>
              </a:rPr>
              <a:t>Allan Kardec</a:t>
            </a:r>
            <a:endParaRPr lang="pt-BR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4664" y="2348880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solidFill>
                  <a:schemeClr val="bg1"/>
                </a:solidFill>
              </a:rPr>
              <a:t>É compreender sempre, dar </a:t>
            </a:r>
            <a:r>
              <a:rPr lang="pt-BR" sz="4000" b="1" smtClean="0">
                <a:solidFill>
                  <a:schemeClr val="bg1"/>
                </a:solidFill>
              </a:rPr>
              <a:t>de si </a:t>
            </a:r>
            <a:r>
              <a:rPr lang="pt-BR" sz="4000" b="1" dirty="0" smtClean="0">
                <a:solidFill>
                  <a:schemeClr val="bg1"/>
                </a:solidFill>
              </a:rPr>
              <a:t>mesmo, renunciar aos próprios caprichos e sacrificar-se para que a luz divina do verdadeiro amor resplandeça.</a:t>
            </a:r>
          </a:p>
          <a:p>
            <a:pPr algn="r"/>
            <a:r>
              <a:rPr lang="pt-BR" sz="4000" b="1" i="1" dirty="0" smtClean="0">
                <a:solidFill>
                  <a:schemeClr val="bg1"/>
                </a:solidFill>
              </a:rPr>
              <a:t>André Luiz</a:t>
            </a:r>
            <a:endParaRPr lang="pt-BR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Deveres do Homem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1848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a) Para com Deus: </a:t>
            </a:r>
            <a:r>
              <a:rPr lang="pt-BR" b="1" dirty="0" err="1" smtClean="0"/>
              <a:t>Amá-lO</a:t>
            </a:r>
            <a:r>
              <a:rPr lang="pt-BR" b="1" dirty="0" smtClean="0"/>
              <a:t> e não </a:t>
            </a:r>
            <a:r>
              <a:rPr lang="pt-BR" b="1" dirty="0" err="1" smtClean="0"/>
              <a:t>temê-lO</a:t>
            </a:r>
            <a:r>
              <a:rPr lang="pt-BR" b="1" dirty="0" smtClean="0"/>
              <a:t>;</a:t>
            </a:r>
            <a:endParaRPr lang="pt-BR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08520" y="2991624"/>
            <a:ext cx="6595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b) Para conosco;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38568" y="4325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c</a:t>
            </a:r>
            <a:r>
              <a:rPr lang="pt-BR" b="1" dirty="0" smtClean="0"/>
              <a:t>) Para com o próximo.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185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30120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Amai-vos uns aos outros como eu vos amei. ( Jo-13,14)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9730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434</Words>
  <Application>Microsoft Office PowerPoint</Application>
  <PresentationFormat>Apresentação na tela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Fora da Caridade não há Salvação</vt:lpstr>
      <vt:lpstr>Lc 10:25-28</vt:lpstr>
      <vt:lpstr>Parábola do Bom Samaritano</vt:lpstr>
      <vt:lpstr>Doutrina Espírita</vt:lpstr>
      <vt:lpstr>Apresentação do PowerPoint</vt:lpstr>
      <vt:lpstr>Como definir o Amor?</vt:lpstr>
      <vt:lpstr>Apresentação do PowerPoint</vt:lpstr>
      <vt:lpstr>Deveres do Homem</vt:lpstr>
      <vt:lpstr>Apresentação do PowerPoint</vt:lpstr>
      <vt:lpstr>Apresentação do PowerPoint</vt:lpstr>
      <vt:lpstr>O preceito:</vt:lpstr>
      <vt:lpstr>Carta de Paulo aos Coríntios 13:1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Fora da Caridade não há Salvação</dc:title>
  <dc:creator>Célia</dc:creator>
  <cp:lastModifiedBy>Célia</cp:lastModifiedBy>
  <cp:revision>21</cp:revision>
  <dcterms:created xsi:type="dcterms:W3CDTF">2014-01-25T21:23:33Z</dcterms:created>
  <dcterms:modified xsi:type="dcterms:W3CDTF">2014-05-25T12:46:26Z</dcterms:modified>
</cp:coreProperties>
</file>