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A6ED1C-FC71-46D3-9684-1D60E7E79000}" type="datetimeFigureOut">
              <a:rPr lang="pt-BR" smtClean="0"/>
              <a:t>09/09/2011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F55AAE-2F1C-4521-8092-F4768745283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07904" y="626764"/>
            <a:ext cx="5105400" cy="2868168"/>
          </a:xfrm>
        </p:spPr>
        <p:txBody>
          <a:bodyPr/>
          <a:lstStyle/>
          <a:p>
            <a:r>
              <a:rPr lang="pt-BR" sz="5400" dirty="0" smtClean="0"/>
              <a:t>Flagelos destruidores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L.E – Questões: 737 - 741</a:t>
            </a:r>
            <a:endParaRPr lang="pt-BR" sz="3200" b="1" dirty="0"/>
          </a:p>
        </p:txBody>
      </p:sp>
      <p:pic>
        <p:nvPicPr>
          <p:cNvPr id="4" name="Picture 2" descr="230px-Cyclone_Catarina_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316835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8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 </a:t>
            </a:r>
            <a:r>
              <a:rPr lang="pt-BR" dirty="0"/>
              <a:t>que objetivo os flagelos destruidores atingem a humanidade?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276872"/>
            <a:ext cx="5472608" cy="3314768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Para fazê-la progredir mais depressa. Não dissemos que a destruição é necessária para a regeneração moral dos Espíritos, que adquirem em cada nova existência um novo grau de perfeição?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051720" y="5661248"/>
            <a:ext cx="345638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PROGRESSO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320px-Hurricane_Katrina_8-26-05_1415_UT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4864"/>
            <a:ext cx="3048000" cy="267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0120" y="1556792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</a:t>
            </a:r>
            <a:r>
              <a:rPr lang="pt-BR" dirty="0"/>
              <a:t>Providência não poderia </a:t>
            </a:r>
            <a:r>
              <a:rPr lang="pt-BR" dirty="0" smtClean="0"/>
              <a:t>                empregar </a:t>
            </a:r>
            <a:r>
              <a:rPr lang="pt-BR" dirty="0"/>
              <a:t>para o </a:t>
            </a:r>
            <a:r>
              <a:rPr lang="pt-BR" dirty="0" smtClean="0"/>
              <a:t>aperfeiçoamento              </a:t>
            </a:r>
            <a:r>
              <a:rPr lang="pt-BR" dirty="0"/>
              <a:t>da humanidade outros meios que </a:t>
            </a:r>
            <a:r>
              <a:rPr lang="pt-BR" dirty="0" smtClean="0"/>
              <a:t>             não </a:t>
            </a:r>
            <a:r>
              <a:rPr lang="pt-BR" dirty="0"/>
              <a:t>os flagelos destruidores?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53225" y="2564904"/>
            <a:ext cx="5760640" cy="3314768"/>
          </a:xfrm>
        </p:spPr>
        <p:txBody>
          <a:bodyPr/>
          <a:lstStyle/>
          <a:p>
            <a:pPr algn="just"/>
            <a:r>
              <a:rPr lang="pt-BR" b="1" dirty="0"/>
              <a:t>Sim, pode, e os emprega todos os dias, uma vez que deu a cada um os meios de progredir pelo conhecimento do bem e do mal. É o homem que não tira proveito disso; é preciso castigá-lo em seu orgulho e fazer-lhe sentir sua fraqueza.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267744" y="6093296"/>
            <a:ext cx="374441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OPORTUNIDADES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 descr="D:\Fotos\Paquetá\SUNP0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68960"/>
            <a:ext cx="3419872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60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Mas </a:t>
            </a:r>
            <a:r>
              <a:rPr lang="pt-BR" dirty="0"/>
              <a:t>nesses flagelos o homem de bem morre como o perverso; isso é justo?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08520" y="2130456"/>
            <a:ext cx="5976664" cy="403484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/>
              <a:t>Durante a vida, o homem sujeita tudo ao seu corpo; mas, após a morte, pensa de outro modo e, como já dissemos, a vida do corpo é pouca coisa; um século de vosso mundo é um relâmpago na eternidade. Portanto, os sofrimentos que sentis por alguns meses ou alguns dias não são nada, são um ensinamento para vós e servirão no futuro.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64088" y="5828711"/>
            <a:ext cx="309634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PASSAGEIRO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D:\Fotos\Campos do Jordão\S83057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564904"/>
            <a:ext cx="334786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836712"/>
            <a:ext cx="7128792" cy="5832648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Quer a morte chegue por um flagelo ou por uma outra causa, não se pode escapar quando a hora é chegada; a única diferença é que, nos flagelos, parte um maior número ao mesmo tempo. </a:t>
            </a:r>
            <a:endParaRPr lang="pt-BR" b="1" dirty="0" smtClean="0"/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Se pudéssemos nos elevar pelo pensamento, descortinando toda a humanidade de modo a abrangê-la inteiramente, esses flagelos tão terríveis não pareceriam mais do que tempestades passageiras no destino do mundo.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68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Os flagelos não seriam para o homem também provas morais que os submetem às mais duras necessidades?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1" y="2348880"/>
            <a:ext cx="5472608" cy="3962840"/>
          </a:xfrm>
        </p:spPr>
        <p:txBody>
          <a:bodyPr>
            <a:normAutofit fontScale="92500"/>
          </a:bodyPr>
          <a:lstStyle/>
          <a:p>
            <a:pPr algn="just"/>
            <a:r>
              <a:rPr lang="pt-BR" b="1" dirty="0"/>
              <a:t>Os flagelos são provas que proporcionam ao homem a ocasião de exercitar sua inteligência, mostrar sua paciência e sua resignação à vontade da Providência, e até mesmo multiplicam neles os sentimentos de abnegação, de desinteresse e de amor ao próximo, se não é dominado pelo egoísmo.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6111311"/>
            <a:ext cx="518457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MUDANÇA DE ATITUDE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D:\Fotos\Piúma\SUNP00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3501008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2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É dado ao homem evitar os flagelos que o atormentam?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18941"/>
            <a:ext cx="4824536" cy="4824536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Sim, em parte, embora não como se pensa geralmente. Muitos dos flagelos são a </a:t>
            </a:r>
            <a:r>
              <a:rPr lang="pt-BR" b="1" dirty="0" smtClean="0"/>
              <a:t>consequência </a:t>
            </a:r>
            <a:r>
              <a:rPr lang="pt-BR" b="1" dirty="0"/>
              <a:t>de sua imprevidência; à medida que adquire conhecimentos e experiência, pode preveni-los se souber procurar suas causas.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619057" y="5949280"/>
            <a:ext cx="2434531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VIGIAI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D:\Fotos\Poços de Caldas\100_10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587" y="3090664"/>
            <a:ext cx="3427445" cy="285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6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407</Words>
  <Application>Microsoft Office PowerPoint</Application>
  <PresentationFormat>Apresentação na tela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Opulento</vt:lpstr>
      <vt:lpstr>Flagelos destruidores</vt:lpstr>
      <vt:lpstr>Com que objetivo os flagelos destruidores atingem a humanidade?  </vt:lpstr>
      <vt:lpstr>A Providência não poderia                 empregar para o aperfeiçoamento              da humanidade outros meios que              não os flagelos destruidores? </vt:lpstr>
      <vt:lpstr>Mas nesses flagelos o homem de bem morre como o perverso; isso é justo? </vt:lpstr>
      <vt:lpstr>Apresentação do PowerPoint</vt:lpstr>
      <vt:lpstr>Os flagelos não seriam para o homem também provas morais que os submetem às mais duras necessidades?</vt:lpstr>
      <vt:lpstr>É dado ao homem evitar os flagelos que o atormentam?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Flagelos destruidores</dc:title>
  <dc:creator>Allan</dc:creator>
  <cp:lastModifiedBy>Allan</cp:lastModifiedBy>
  <cp:revision>14</cp:revision>
  <dcterms:created xsi:type="dcterms:W3CDTF">2011-09-09T00:27:42Z</dcterms:created>
  <dcterms:modified xsi:type="dcterms:W3CDTF">2011-09-09T22:23:30Z</dcterms:modified>
</cp:coreProperties>
</file>