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668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559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7788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702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78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4482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030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641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203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934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957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FE88-8AC9-4162-B0B0-235835EDAABD}" type="datetimeFigureOut">
              <a:rPr lang="pt-BR" smtClean="0"/>
              <a:pPr/>
              <a:t>22/02/2014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58BF-3335-4B41-A010-19F4DAC82B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96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3240360"/>
          </a:xfrm>
        </p:spPr>
        <p:txBody>
          <a:bodyPr>
            <a:normAutofit/>
          </a:bodyPr>
          <a:lstStyle/>
          <a:p>
            <a:r>
              <a:rPr lang="pt-BR" b="1" dirty="0" smtClean="0"/>
              <a:t>Falsos Cristos e Falsos Profetas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                               ESE    </a:t>
            </a:r>
            <a:r>
              <a:rPr lang="pt-BR" b="1" dirty="0" err="1" smtClean="0"/>
              <a:t>Cap</a:t>
            </a:r>
            <a:r>
              <a:rPr lang="pt-BR" b="1" dirty="0" smtClean="0"/>
              <a:t> XXI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31032" y="49411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Caracteres </a:t>
            </a:r>
            <a:r>
              <a:rPr lang="pt-BR" sz="4000" b="1" dirty="0" smtClean="0"/>
              <a:t>do </a:t>
            </a:r>
            <a:r>
              <a:rPr lang="pt-BR" sz="4000" b="1" dirty="0" smtClean="0"/>
              <a:t>Verdadeiro Profeta</a:t>
            </a:r>
          </a:p>
          <a:p>
            <a:pPr algn="ctr"/>
            <a:r>
              <a:rPr lang="pt-BR" sz="4000" b="1" dirty="0" smtClean="0"/>
              <a:t>Item 09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6757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Estejamos atentos: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4077072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FF0000"/>
                </a:solidFill>
                <a:effectLst/>
              </a:rPr>
              <a:t>Não nos deixemos iludir, oremos e vigiemos, analisando, compreendendo e se faz sentido o que se ouve, anulando assim  a influência dos falsos profetas ( Médiuns enganadores);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0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         Sermão do</a:t>
            </a:r>
            <a:br>
              <a:rPr lang="pt-BR" b="1" dirty="0" smtClean="0"/>
            </a:br>
            <a:r>
              <a:rPr lang="pt-BR" b="1" dirty="0"/>
              <a:t> </a:t>
            </a:r>
            <a:r>
              <a:rPr lang="pt-BR" b="1" dirty="0" smtClean="0"/>
              <a:t>           Monte: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628800"/>
            <a:ext cx="4176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Quando agirmos, praticarmos  aqueles ensinamentos, estaremos por certo com a fé inabalável alicerçada nos ensinamentos de Jesus, e seremos verdadeiramente  </a:t>
            </a:r>
            <a:r>
              <a:rPr lang="pt-BR" sz="3200" b="1" dirty="0" smtClean="0">
                <a:solidFill>
                  <a:srgbClr val="00B050"/>
                </a:solidFill>
              </a:rPr>
              <a:t>BEM AVENTURADOS.</a:t>
            </a:r>
            <a:endParaRPr lang="pt-B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6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Ser Profeta: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1628800"/>
            <a:ext cx="7931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3200" dirty="0" smtClean="0">
                <a:latin typeface="+mj-lt"/>
              </a:rPr>
              <a:t>Alguém que comunica uma revelação divina, referente à conduta moral de uma pessoa ou de um povo;</a:t>
            </a:r>
            <a:endParaRPr lang="pt-BR" sz="3200" dirty="0">
              <a:latin typeface="+mj-lt"/>
            </a:endParaRPr>
          </a:p>
        </p:txBody>
      </p:sp>
      <p:sp>
        <p:nvSpPr>
          <p:cNvPr id="5" name="Título 1"/>
          <p:cNvSpPr>
            <a:spLocks noGrp="1"/>
          </p:cNvSpPr>
          <p:nvPr/>
        </p:nvSpPr>
        <p:spPr>
          <a:xfrm>
            <a:off x="377240" y="3619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pt-BR" dirty="0" smtClean="0"/>
              <a:t>É um anunciador que tem o dom divino para edificar, exortar e encorajar;</a:t>
            </a:r>
          </a:p>
          <a:p>
            <a:pPr marL="571500" indent="-571500"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6" name="Título 1"/>
          <p:cNvSpPr>
            <a:spLocks noGrp="1"/>
          </p:cNvSpPr>
          <p:nvPr/>
        </p:nvSpPr>
        <p:spPr>
          <a:xfrm>
            <a:off x="179512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pt-BR" dirty="0" smtClean="0"/>
              <a:t>Era visto como um santo e tinha consciência que um outro o fazia falar.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0520"/>
            <a:ext cx="2083768" cy="15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0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Caracteres do verdadeiro Profeta</a:t>
            </a:r>
            <a:endParaRPr lang="pt-BR" b="1" dirty="0"/>
          </a:p>
        </p:txBody>
      </p:sp>
      <p:sp>
        <p:nvSpPr>
          <p:cNvPr id="4" name="Título 1"/>
          <p:cNvSpPr>
            <a:spLocks noGrp="1"/>
          </p:cNvSpPr>
          <p:nvPr/>
        </p:nvSpPr>
        <p:spPr>
          <a:xfrm>
            <a:off x="474360" y="1691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pt-BR" dirty="0" smtClean="0"/>
              <a:t>Obras em favor do bem comum, sustentadas por valores exclusivamente morais;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/>
        </p:nvSpPr>
        <p:spPr>
          <a:xfrm>
            <a:off x="474360" y="2987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pt-BR" dirty="0" smtClean="0"/>
              <a:t>Tem a missão de instruir os homens e revelar coisas ocultas dos chamados mistérios da vida espiritual;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118208"/>
            <a:ext cx="4483340" cy="25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4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Advertências: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184482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3200" dirty="0" smtClean="0"/>
              <a:t>Moisés: Cautela com os falsos profetas e como conhecê-los. </a:t>
            </a:r>
            <a:r>
              <a:rPr lang="pt-BR" sz="3200" dirty="0" err="1" smtClean="0"/>
              <a:t>Dt</a:t>
            </a:r>
            <a:r>
              <a:rPr lang="pt-BR" sz="3200" dirty="0" smtClean="0"/>
              <a:t>, 18:22;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342464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3200" dirty="0" smtClean="0"/>
              <a:t>Mateus, 7:15-23;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43608" y="558924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3200" dirty="0" smtClean="0"/>
              <a:t>João 1,4 “ Não creiais em todos os espíritos...”;</a:t>
            </a:r>
            <a:endParaRPr lang="pt-BR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840" y="4171920"/>
            <a:ext cx="2690232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Observemos: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59632" y="184482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3200" dirty="0" smtClean="0"/>
              <a:t>Nossas palavras;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258843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3200" dirty="0" smtClean="0"/>
              <a:t>Nossos atos;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95480" y="350100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3200" dirty="0" smtClean="0"/>
              <a:t>Nossos pensamentos;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12640" y="4437112"/>
            <a:ext cx="7435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3200" dirty="0" smtClean="0"/>
              <a:t>Aí reconhecemos o verdadeiro cristão, o verdadeiro espírita, o seguidor do Cristo.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7405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1143000"/>
          </a:xfrm>
        </p:spPr>
        <p:txBody>
          <a:bodyPr/>
          <a:lstStyle/>
          <a:p>
            <a:r>
              <a:rPr lang="pt-BR" b="1" dirty="0" smtClean="0"/>
              <a:t>A Doutrina Espírita orienta: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1340768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3200" dirty="0"/>
              <a:t>À</a:t>
            </a:r>
            <a:r>
              <a:rPr lang="pt-BR" sz="3200" dirty="0" smtClean="0"/>
              <a:t> proporção que o homem estuda e se esclarece, não acredita mais em discursos aparentemente bonitos sem analisá-los ;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3405461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3200" dirty="0" smtClean="0"/>
              <a:t>O Espiritismo acolhe, consola, orienta, esclarece e nos leva a observar e tirar conclusões lógicas e reais;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5237911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/>
              <a:t>O Reino de Deus não vem com aparências exteriores, há que se esclarecer, se instruir para não ser iludido;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6872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Ainda o Espiritismo: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15616" y="191683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3200" dirty="0" smtClean="0"/>
              <a:t>Ampliando o entendimento, nos leva a analisar e considerar com maior profundidade as mensagens recebidas;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933056"/>
            <a:ext cx="839202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3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Livro dos Médiuns </a:t>
            </a:r>
            <a:br>
              <a:rPr lang="pt-BR" b="1" dirty="0" smtClean="0"/>
            </a:br>
            <a:r>
              <a:rPr lang="pt-BR" b="1" dirty="0" smtClean="0"/>
              <a:t>2ª parte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1916832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“ Os espíritos superiores </a:t>
            </a:r>
            <a:r>
              <a:rPr lang="pt-BR" sz="3200" smtClean="0"/>
              <a:t>não dispõem </a:t>
            </a:r>
            <a:r>
              <a:rPr lang="pt-BR" sz="3200" dirty="0" smtClean="0"/>
              <a:t>de outros sinais para se fazerem reconhecer além da superioridade das suas ideias e da própria linguagem”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979287"/>
            <a:ext cx="2168548" cy="27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6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/>
              <a:t>Lembremos destas </a:t>
            </a:r>
            <a:r>
              <a:rPr lang="pt-BR" b="1" dirty="0" smtClean="0"/>
              <a:t>palavras: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141277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 smtClean="0"/>
              <a:t>"Vinde a mim,vós que estais cansados e aflitos..."</a:t>
            </a:r>
            <a:endParaRPr lang="pt-BR" sz="3600" i="1" dirty="0"/>
          </a:p>
        </p:txBody>
      </p:sp>
      <p:sp>
        <p:nvSpPr>
          <p:cNvPr id="5" name="Retângulo 4"/>
          <p:cNvSpPr/>
          <p:nvPr/>
        </p:nvSpPr>
        <p:spPr>
          <a:xfrm>
            <a:off x="0" y="2852936"/>
            <a:ext cx="9930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i="1" dirty="0" smtClean="0"/>
              <a:t>"...eu sou o Caminho,a Verdade e a Vida</a:t>
            </a:r>
            <a:r>
              <a:rPr lang="pt-BR" sz="3600" i="1" dirty="0" smtClean="0"/>
              <a:t>..."</a:t>
            </a:r>
            <a:endParaRPr lang="pt-BR" sz="3600" i="1" dirty="0"/>
          </a:p>
        </p:txBody>
      </p:sp>
      <p:sp>
        <p:nvSpPr>
          <p:cNvPr id="6" name="Retângulo 5"/>
          <p:cNvSpPr/>
          <p:nvPr/>
        </p:nvSpPr>
        <p:spPr>
          <a:xfrm>
            <a:off x="0" y="50851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i="1" dirty="0" smtClean="0"/>
              <a:t>"...quem beber da água viva,jamais terá sede..."</a:t>
            </a:r>
            <a:endParaRPr lang="pt-BR" sz="3600" i="1" dirty="0"/>
          </a:p>
        </p:txBody>
      </p:sp>
      <p:sp>
        <p:nvSpPr>
          <p:cNvPr id="7" name="Retângulo 6"/>
          <p:cNvSpPr/>
          <p:nvPr/>
        </p:nvSpPr>
        <p:spPr>
          <a:xfrm>
            <a:off x="899592" y="5877272"/>
            <a:ext cx="9563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/>
              <a:t>Fortaleçamos nossa fé !!!</a:t>
            </a:r>
            <a:endParaRPr lang="pt-B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372</Words>
  <Application>Microsoft Office PowerPoint</Application>
  <PresentationFormat>Apresentação na tela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Falsos Cristos e Falsos Profetas                                 ESE    Cap XXI </vt:lpstr>
      <vt:lpstr>Ser Profeta:</vt:lpstr>
      <vt:lpstr>Caracteres do verdadeiro Profeta</vt:lpstr>
      <vt:lpstr>Advertências:</vt:lpstr>
      <vt:lpstr>Observemos:</vt:lpstr>
      <vt:lpstr>A Doutrina Espírita orienta:</vt:lpstr>
      <vt:lpstr>Ainda o Espiritismo:</vt:lpstr>
      <vt:lpstr>Livro dos Médiuns  2ª parte:</vt:lpstr>
      <vt:lpstr>Lembremos destas palavras:</vt:lpstr>
      <vt:lpstr>Estejamos atentos:</vt:lpstr>
      <vt:lpstr>         Sermão do             Monte: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Falsos Cristos e Falsos Profetas  ESE Cap XXI</dc:title>
  <dc:creator>Célia</dc:creator>
  <cp:lastModifiedBy>Eddyjr</cp:lastModifiedBy>
  <cp:revision>20</cp:revision>
  <dcterms:created xsi:type="dcterms:W3CDTF">2014-02-01T20:34:22Z</dcterms:created>
  <dcterms:modified xsi:type="dcterms:W3CDTF">2014-02-22T13:33:46Z</dcterms:modified>
</cp:coreProperties>
</file>