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804" r:id="rId11"/>
    <p:sldMasterId id="2147483828" r:id="rId12"/>
    <p:sldMasterId id="2147483840" r:id="rId13"/>
    <p:sldMasterId id="2147483852" r:id="rId14"/>
    <p:sldMasterId id="2147483865" r:id="rId15"/>
  </p:sldMasterIdLst>
  <p:notesMasterIdLst>
    <p:notesMasterId r:id="rId32"/>
  </p:notesMasterIdLst>
  <p:sldIdLst>
    <p:sldId id="256" r:id="rId16"/>
    <p:sldId id="257" r:id="rId17"/>
    <p:sldId id="258" r:id="rId18"/>
    <p:sldId id="259" r:id="rId19"/>
    <p:sldId id="260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2" r:id="rId30"/>
    <p:sldId id="271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CF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7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8E62BF-AEF2-4AE6-AB69-65A618A2E78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93F5B9-804A-4F0A-82A7-6FF1DEE0BA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116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164601-BB10-4A4A-AA04-D32D76A590E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3268663"/>
            <a:ext cx="9144000" cy="146050"/>
            <a:chOff x="0" y="3268345"/>
            <a:chExt cx="9144000" cy="146304"/>
          </a:xfrm>
        </p:grpSpPr>
        <p:sp>
          <p:nvSpPr>
            <p:cNvPr id="5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3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06AB2-F10F-4707-BEB9-64114A760BF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D550E-4327-496A-92E7-B6E158C95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0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B1A9-E7D6-411A-B4D3-D16FCC84B57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F4A29-F51A-4BC0-AB7E-3F057912C6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orma livre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6C058-A9EB-472B-A820-AEC38DBE6D4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355E6-1B58-4E53-86C6-F86025045C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E79EE-6874-4182-9BA7-F1E710005B1B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1173-0D1B-4665-81F5-54DD99CBD8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orma livre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25A8-C7BD-452D-B4C6-83D80860B10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7E7A-40D0-4DDC-8F5D-BEC339427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3E57A-667E-4E2A-B1DC-6DEEC13FBC92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274E-27AA-4B6A-BE79-09F0E8D350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29BD-75FF-4381-93D2-A5385D66836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713A9-4F03-4ED8-8DD3-B716F42C34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E6D82-BF85-4547-A206-14AE017CA2E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B294-90BA-4916-8585-AF2A0801F6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A6E62-C944-40D8-B100-C9F10F6B8BA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D406A-3D7E-40BD-A6B6-D25509716D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2463A-B0C2-48A6-8E6F-636E03B3DB95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2E319-98CD-4E49-A090-E3F2FCAD1B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B588-6EAE-4F54-91F9-08994BADDA3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70A8-D6E7-4965-9625-60F2886F19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DF39D-20DB-4BB1-8F03-F5931AA2DA6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B078-C7C9-4B3B-831B-E4AF6A1CCE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 flipH="1">
            <a:off x="3332163" y="3384550"/>
            <a:ext cx="6867525" cy="73025"/>
            <a:chOff x="0" y="3268345"/>
            <a:chExt cx="9144000" cy="146304"/>
          </a:xfrm>
        </p:grpSpPr>
        <p:sp>
          <p:nvSpPr>
            <p:cNvPr id="5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5180755" y="3268344"/>
              <a:ext cx="109914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6279894" y="3268345"/>
              <a:ext cx="1097027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0"/>
            <p:cNvSpPr/>
            <p:nvPr userDrawn="1"/>
          </p:nvSpPr>
          <p:spPr>
            <a:xfrm>
              <a:off x="7376922" y="3268344"/>
              <a:ext cx="1097026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38950" y="6356350"/>
            <a:ext cx="18684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4A8FA-1F6A-4E89-A44D-8E71A20D515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267C-82BD-4706-8F74-4A2C065E9D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1CD2-B349-4507-BFB2-2911983A379B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405F-5BAD-4A1E-919B-1369F6B0DD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E09FE-CDB7-44CF-9C4A-A87C28CB855C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F776-627F-4636-A4F2-D96986C083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15D9E-FFA4-45F5-B066-557AB224169B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C191D-E697-44F8-99E1-A006BE5742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A506-36B6-4257-8823-DD22248622A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96126-78B5-47FE-A54F-E3B9A0964A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2883-F3EB-481A-974E-71AE4B9AAF3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928D8-3DAE-439F-894E-41A9FD252F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92BFC-6A69-470B-9B85-BAFC036F529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86B0-20DB-46B6-926A-E936C30F66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881C-50AC-42DC-A530-A4E78AE134F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7B57C-2CDE-463D-9A53-3AC2C04C4F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0008-EF79-416E-A60C-BE76B4024FB1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6BBAD-DE5C-4DAD-BB15-16725B7ADE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5F39-15E3-4CEE-A7BD-BF3D9DBC569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9DA19-8B13-4CDB-B95F-B61446EEA8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F5663-CE65-420B-8B55-CAAAE789D75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A9D08-CFEA-4C97-A2A4-4CD2570897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975F-886E-415F-8030-4F690EB444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05B52-8771-4B07-B276-D4BC4E668601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25C16-63D3-4DC1-8316-B501FDBC430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77F9B-4411-466D-9C2B-4722DB0D45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178E-125C-4793-A8A5-7BB9C0AFF9F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44D75-76B3-4D08-A6E9-97C0ACADA6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E8E2-CAF2-4CF3-BFE1-DF9071B7226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02B6-FDCA-4820-89AF-98CE7323D4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D2FA5-41BE-4C1B-93DC-FE96E8121D02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16737-25FC-470B-B61E-4A5BED0AEE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0477-9C45-4AC9-9F0C-8CB3A82DBA5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72D4C-BEE8-4471-8002-F395980805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951DA-AD9B-4E91-A0F2-0A5A04BC2F28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ABD6-E5B7-48B8-948D-288C2670C2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950B9-0ED9-43A3-9F75-FE903748676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DCD3C-2D01-4A31-9E38-C49A0C1E18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B047-74BB-4D53-89B0-593D8626EE35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07852-4637-483F-BE6B-6C70F73121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926B-50F4-4124-AED1-48FD22D9368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ECCC-1541-4555-A80C-100E2FE737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472DF-9348-4C5E-A212-E00496F4AACB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04F0A65-38A0-4049-966D-30BF562635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C4F7-78C2-40FD-AE9C-DD5E5BEBCE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384DF-7B12-4AEA-9863-7B7767CEEA2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38FF6-391E-4ECA-817D-92C52E6B85D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C54E1-B92F-47A5-AA07-62ED5340EB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B5BCA-69CF-43AC-A1C5-25A21C251DA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12B46-B79D-4E2A-BCDF-EC023B3435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46943-F3B3-4DE7-ADBE-87379B37993F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D7F8-74E6-4824-B56E-1BCA25D899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0F20-FDD9-486E-9A31-2370B94E412F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D82CA-42BC-45C9-861B-FFAF97B500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2FC7-9D39-4A2C-8582-BA6F3F4133F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5A9C2-E27C-4660-A73F-B145F86493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5F22A-B0B2-4771-AF0B-805D2116391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397F-9D3C-47BC-B3B4-33B3B9D4B7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7C21F-9E4C-493E-A6A1-B9FFF4B337E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793C-FA61-407A-9BC2-8195366BA8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954C-3592-4C25-A0BE-E77A43193AF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961D-2B26-495C-9758-488AFC956E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25D7C-F4A7-4937-8EEA-BC6F98B2FAD8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84468-8803-46C9-A21C-2CEC894F25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59AF-D9C4-468E-9C83-3ABD6A4EFDA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4D83-2673-44EE-9D46-02807014C3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28918-8F1F-488F-A9B1-D071767688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DB76-2E74-47AF-BDA1-DD1A05BDD44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157B6-DB05-47E6-BABD-B81C0C7FB31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D7992-89F1-413D-AE54-7D80AD3515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6835-25BC-42B7-B8CD-8ED50E6D143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CEB9-79DC-4C04-97B2-C6DB73DDA2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15F19-5A1A-48BD-B126-9C3A9DFD99D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D25C5-D2FA-4106-AE4E-03E99999AE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1E440-2700-417A-8E10-D40E47BD24B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67EC6-FD66-466D-8D2F-22510626EB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" name="図形 92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" name="図形 93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" name="図形 94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" name="図形 95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" name="図形 97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" name="図形 98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" name="図形 99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6" name="図形 100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7" name="図形 101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8" name="図形 102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9" name="図形 103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0" name="図形 104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1" name="図形 105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2" name="図形 106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3" name="図形 107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4" name="図形 108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5" name="図形 109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6" name="図形 110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7" name="図形 111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8" name="図形 112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9" name="図形 113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0" name="図形 114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1" name="図形 115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2" name="図形 116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3" name="図形 117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4" name="図形 118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5" name="図形 119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6" name="図形 120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7" name="図形 121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8" name="図形 122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9" name="図形 123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0" name="図形 124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1" name="図形 125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2" name="図形 126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3" name="図形 127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4" name="図形 128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5" name="図形 129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6" name="図形 130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7" name="図形 131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8" name="図形 132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9" name="図形 133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0" name="図形 134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1" name="図形 135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2" name="図形 136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3" name="図形 137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4" name="図形 138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5" name="図形 139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6" name="図形 140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7" name="図形 141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8" name="図形 142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9" name="図形 143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0" name="図形 144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1" name="図形 145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2" name="図形 146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3" name="図形 147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4" name="図形 148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5" name="図形 149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6" name="図形 150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7" name="図形 151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8" name="図形 152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9" name="図形 153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0" name="図形 154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1" name="図形 155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2" name="図形 156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3" name="図形 157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4" name="図形 158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5" name="図形 159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6" name="図形 160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7" name="図形 161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8" name="図形 162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9" name="図形 163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0" name="図形 164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</a:endParaRPr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/>
            <p:cNvSpPr>
              <a:spLocks/>
            </p:cNvSpPr>
            <p:nvPr/>
          </p:nvSpPr>
          <p:spPr bwMode="auto">
            <a:xfrm>
              <a:off x="5420" y="1043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4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5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6" name="図形 16"/>
            <p:cNvSpPr>
              <a:spLocks/>
            </p:cNvSpPr>
            <p:nvPr/>
          </p:nvSpPr>
          <p:spPr bwMode="auto">
            <a:xfrm>
              <a:off x="5504" y="1076"/>
              <a:ext cx="240" cy="21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7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8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9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0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1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2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3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4" name="図形 25"/>
            <p:cNvSpPr>
              <a:spLocks/>
            </p:cNvSpPr>
            <p:nvPr/>
          </p:nvSpPr>
          <p:spPr bwMode="auto">
            <a:xfrm>
              <a:off x="4904" y="884"/>
              <a:ext cx="104" cy="83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5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6" name="図形 27"/>
            <p:cNvSpPr>
              <a:spLocks/>
            </p:cNvSpPr>
            <p:nvPr/>
          </p:nvSpPr>
          <p:spPr bwMode="auto">
            <a:xfrm>
              <a:off x="4772" y="1056"/>
              <a:ext cx="128" cy="17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7" name="図形 28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8" name="図形 29"/>
            <p:cNvSpPr>
              <a:spLocks/>
            </p:cNvSpPr>
            <p:nvPr/>
          </p:nvSpPr>
          <p:spPr bwMode="auto">
            <a:xfrm>
              <a:off x="4724" y="816"/>
              <a:ext cx="576" cy="351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9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0" name="図形 31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1" name="図形 32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2" name="図形 33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3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4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5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6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7" name="図形 38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8" name="図形 39"/>
            <p:cNvSpPr>
              <a:spLocks/>
            </p:cNvSpPr>
            <p:nvPr/>
          </p:nvSpPr>
          <p:spPr bwMode="auto">
            <a:xfrm>
              <a:off x="5092" y="368"/>
              <a:ext cx="189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9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0" name="図形 41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1" name="図形 42"/>
            <p:cNvSpPr>
              <a:spLocks/>
            </p:cNvSpPr>
            <p:nvPr/>
          </p:nvSpPr>
          <p:spPr bwMode="auto">
            <a:xfrm>
              <a:off x="4663" y="1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2" name="図形 43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3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4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5" name="図形 46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6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7" name="図形 48"/>
            <p:cNvSpPr>
              <a:spLocks/>
            </p:cNvSpPr>
            <p:nvPr/>
          </p:nvSpPr>
          <p:spPr bwMode="auto">
            <a:xfrm>
              <a:off x="4184" y="228"/>
              <a:ext cx="8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8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9" name="図形 50"/>
            <p:cNvSpPr>
              <a:spLocks/>
            </p:cNvSpPr>
            <p:nvPr/>
          </p:nvSpPr>
          <p:spPr bwMode="auto">
            <a:xfrm>
              <a:off x="4040" y="139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0" name="図形 51"/>
            <p:cNvSpPr>
              <a:spLocks/>
            </p:cNvSpPr>
            <p:nvPr/>
          </p:nvSpPr>
          <p:spPr bwMode="auto">
            <a:xfrm>
              <a:off x="3056" y="264"/>
              <a:ext cx="151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1" name="図形 52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2" name="図形 53"/>
            <p:cNvSpPr>
              <a:spLocks/>
            </p:cNvSpPr>
            <p:nvPr/>
          </p:nvSpPr>
          <p:spPr bwMode="auto">
            <a:xfrm>
              <a:off x="3068" y="224"/>
              <a:ext cx="285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3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4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5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126" name="図形 57"/>
            <p:cNvSpPr>
              <a:spLocks/>
            </p:cNvSpPr>
            <p:nvPr/>
          </p:nvSpPr>
          <p:spPr bwMode="auto">
            <a:xfrm>
              <a:off x="3304" y="176"/>
              <a:ext cx="453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7" name="図形 58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8" name="図形 59"/>
            <p:cNvSpPr>
              <a:spLocks/>
            </p:cNvSpPr>
            <p:nvPr/>
          </p:nvSpPr>
          <p:spPr bwMode="auto">
            <a:xfrm>
              <a:off x="3503" y="152"/>
              <a:ext cx="381" cy="277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9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0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1" name="図形 62"/>
            <p:cNvSpPr>
              <a:spLocks/>
            </p:cNvSpPr>
            <p:nvPr/>
          </p:nvSpPr>
          <p:spPr bwMode="auto">
            <a:xfrm>
              <a:off x="3824" y="139"/>
              <a:ext cx="285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2" name="図形 63"/>
            <p:cNvSpPr>
              <a:spLocks/>
            </p:cNvSpPr>
            <p:nvPr/>
          </p:nvSpPr>
          <p:spPr bwMode="auto">
            <a:xfrm>
              <a:off x="3924" y="139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3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4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5" name="図形 66"/>
            <p:cNvSpPr>
              <a:spLocks/>
            </p:cNvSpPr>
            <p:nvPr/>
          </p:nvSpPr>
          <p:spPr bwMode="auto">
            <a:xfrm>
              <a:off x="4144" y="320"/>
              <a:ext cx="216" cy="109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6" name="図形 67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7" name="図形 68"/>
            <p:cNvSpPr>
              <a:spLocks/>
            </p:cNvSpPr>
            <p:nvPr/>
          </p:nvSpPr>
          <p:spPr bwMode="auto">
            <a:xfrm>
              <a:off x="4172" y="272"/>
              <a:ext cx="328" cy="203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8" name="図形 69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9" name="図形 70"/>
            <p:cNvSpPr>
              <a:spLocks/>
            </p:cNvSpPr>
            <p:nvPr/>
          </p:nvSpPr>
          <p:spPr bwMode="auto">
            <a:xfrm>
              <a:off x="4288" y="295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0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1" name="図形 72"/>
            <p:cNvSpPr>
              <a:spLocks/>
            </p:cNvSpPr>
            <p:nvPr/>
          </p:nvSpPr>
          <p:spPr bwMode="auto">
            <a:xfrm>
              <a:off x="4300" y="276"/>
              <a:ext cx="579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2" name="図形 73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3" name="図形 74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4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5" name="図形 76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6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7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8" name="図形 79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9" name="図形 80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0" name="図形 81"/>
            <p:cNvSpPr>
              <a:spLocks/>
            </p:cNvSpPr>
            <p:nvPr/>
          </p:nvSpPr>
          <p:spPr bwMode="auto">
            <a:xfrm>
              <a:off x="4844" y="164"/>
              <a:ext cx="171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1" name="図形 82"/>
            <p:cNvSpPr>
              <a:spLocks/>
            </p:cNvSpPr>
            <p:nvPr/>
          </p:nvSpPr>
          <p:spPr bwMode="auto">
            <a:xfrm>
              <a:off x="4892" y="164"/>
              <a:ext cx="140" cy="97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2" name="図形 83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3" name="図形 84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4" name="図形 85"/>
            <p:cNvSpPr>
              <a:spLocks/>
            </p:cNvSpPr>
            <p:nvPr/>
          </p:nvSpPr>
          <p:spPr bwMode="auto">
            <a:xfrm>
              <a:off x="5697" y="600"/>
              <a:ext cx="47" cy="9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5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6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7" name="図形 88"/>
            <p:cNvSpPr>
              <a:spLocks/>
            </p:cNvSpPr>
            <p:nvPr/>
          </p:nvSpPr>
          <p:spPr bwMode="auto">
            <a:xfrm>
              <a:off x="5323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pt-BR" altLang="ja-JP" smtClean="0"/>
              <a:t>Clique para editar o título mestre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altLang="ja-JP" smtClean="0"/>
              <a:t>Clique para editar o estilo do subtítulo mestre</a:t>
            </a:r>
            <a:endParaRPr lang="ja-JP" altLang="en-US" dirty="0"/>
          </a:p>
        </p:txBody>
      </p:sp>
      <p:sp>
        <p:nvSpPr>
          <p:cNvPr id="158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1533-FE70-4F9E-ABDA-F4DC0ACACECF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59" name="図形 10"/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0" name="図形 17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C4538-AB51-45AD-A839-5F72FB2E85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ja-JP" smtClean="0"/>
              <a:t>Clique para editar o título mestre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pt-BR" altLang="ja-JP" smtClean="0"/>
              <a:t>Clique para editar o texto mestre</a:t>
            </a:r>
          </a:p>
          <a:p>
            <a:pPr lvl="1"/>
            <a:r>
              <a:rPr lang="pt-BR" altLang="ja-JP" smtClean="0"/>
              <a:t>Segundo nível</a:t>
            </a:r>
          </a:p>
          <a:p>
            <a:pPr lvl="2"/>
            <a:r>
              <a:rPr lang="pt-BR" altLang="ja-JP" smtClean="0"/>
              <a:t>Terceiro nível</a:t>
            </a:r>
          </a:p>
          <a:p>
            <a:pPr lvl="3"/>
            <a:r>
              <a:rPr lang="pt-BR" altLang="ja-JP" smtClean="0"/>
              <a:t>Quarto nível</a:t>
            </a:r>
          </a:p>
          <a:p>
            <a:pPr lvl="4"/>
            <a:r>
              <a:rPr lang="pt-BR" altLang="ja-JP" smtClean="0"/>
              <a:t>Quinto nível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472B-124D-4779-AAD2-FF2C96DF7A9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C256-B527-4EFE-9AB7-590FCE8F8F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altLang="ja-JP" smtClean="0"/>
              <a:t>Clique para editar o título mestre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altLang="ja-JP" smtClean="0"/>
              <a:t>Clique para editar o texto mestre</a:t>
            </a:r>
          </a:p>
          <a:p>
            <a:pPr lvl="1"/>
            <a:r>
              <a:rPr lang="pt-BR" altLang="ja-JP" smtClean="0"/>
              <a:t>Segundo nível</a:t>
            </a:r>
          </a:p>
          <a:p>
            <a:pPr lvl="2"/>
            <a:r>
              <a:rPr lang="pt-BR" altLang="ja-JP" smtClean="0"/>
              <a:t>Terceiro nível</a:t>
            </a:r>
          </a:p>
          <a:p>
            <a:pPr lvl="3"/>
            <a:r>
              <a:rPr lang="pt-BR" altLang="ja-JP" smtClean="0"/>
              <a:t>Quarto nível</a:t>
            </a:r>
          </a:p>
          <a:p>
            <a:pPr lvl="4"/>
            <a:r>
              <a:rPr lang="pt-BR" altLang="ja-JP" smtClean="0"/>
              <a:t>Quinto nível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AE7AC-7FB3-4371-9CCF-C9A5FDAC83B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7054-E022-4BD3-A1A0-78BAE14AA2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ja-JP" smtClean="0"/>
              <a:t>Clique para editar o título mestre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altLang="ja-JP" smtClean="0"/>
              <a:t>Clique para editar o texto mestre</a:t>
            </a:r>
          </a:p>
          <a:p>
            <a:pPr lvl="1"/>
            <a:r>
              <a:rPr lang="pt-BR" altLang="ja-JP" smtClean="0"/>
              <a:t>Segundo nível</a:t>
            </a:r>
          </a:p>
          <a:p>
            <a:pPr lvl="2"/>
            <a:r>
              <a:rPr lang="pt-BR" altLang="ja-JP" smtClean="0"/>
              <a:t>Terceiro nível</a:t>
            </a:r>
          </a:p>
          <a:p>
            <a:pPr lvl="3"/>
            <a:r>
              <a:rPr lang="pt-BR" altLang="ja-JP" smtClean="0"/>
              <a:t>Quarto nível</a:t>
            </a:r>
          </a:p>
          <a:p>
            <a:pPr lvl="4"/>
            <a:r>
              <a:rPr lang="pt-BR" altLang="ja-JP" smtClean="0"/>
              <a:t>Quinto nível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altLang="ja-JP" smtClean="0"/>
              <a:t>Clique para editar o texto mestre</a:t>
            </a:r>
          </a:p>
          <a:p>
            <a:pPr lvl="1"/>
            <a:r>
              <a:rPr lang="pt-BR" altLang="ja-JP" smtClean="0"/>
              <a:t>Segundo nível</a:t>
            </a:r>
          </a:p>
          <a:p>
            <a:pPr lvl="2"/>
            <a:r>
              <a:rPr lang="pt-BR" altLang="ja-JP" smtClean="0"/>
              <a:t>Terceiro nível</a:t>
            </a:r>
          </a:p>
          <a:p>
            <a:pPr lvl="3"/>
            <a:r>
              <a:rPr lang="pt-BR" altLang="ja-JP" smtClean="0"/>
              <a:t>Quarto nível</a:t>
            </a:r>
          </a:p>
          <a:p>
            <a:pPr lvl="4"/>
            <a:r>
              <a:rPr lang="pt-BR" altLang="ja-JP" smtClean="0"/>
              <a:t>Quinto nível</a:t>
            </a:r>
            <a:endParaRPr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9BA8-407D-441B-AE73-CA9E1044200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5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66954-CF3B-4614-BCF8-35E0C3BA99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" name="図形 15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" name="図形 16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" name="図形 17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" name="図形 18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" name="図形 20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6" name="図形 21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7" name="図形 22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8" name="図形 23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9" name="図形 24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0" name="図形 25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1" name="図形 26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2" name="図形 27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3" name="図形 28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4" name="図形 29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5" name="図形 30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6" name="図形 31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7" name="図形 32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8" name="図形 33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9" name="図形 34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0" name="図形 35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1" name="図形 36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2" name="図形 37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3" name="図形 38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4" name="図形 39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5" name="図形 40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6" name="図形 41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7" name="図形 42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8" name="図形 43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9" name="図形 44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0" name="図形 45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1" name="図形 46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2" name="図形 47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3" name="図形 48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4" name="図形 49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5" name="図形 50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6" name="図形 51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7" name="図形 52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8" name="図形 53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9" name="図形 54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0" name="図形 55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1" name="図形 56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2" name="図形 57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3" name="図形 58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4" name="図形 59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5" name="図形 60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6" name="図形 61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7" name="図形 62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8" name="図形 63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9" name="図形 64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0" name="図形 65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1" name="図形 66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2" name="図形 67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3" name="図形 68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4" name="図形 69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5" name="図形 70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6" name="図形 71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7" name="図形 72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8" name="図形 73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9" name="図形 74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0" name="図形 75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1" name="図形 76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2" name="図形 77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3" name="図形 78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4" name="図形 79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5" name="図形 80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6" name="図形 81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7" name="図形 82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8" name="図形 83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9" name="図形 84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0" name="図形 85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1" name="図形 86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2" name="図形 87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ja-JP" smtClean="0"/>
              <a:t>Clique para editar o título mestre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altLang="ja-JP" smtClean="0"/>
              <a:t>Clique para editar o texto mestre</a:t>
            </a:r>
          </a:p>
          <a:p>
            <a:pPr lvl="1"/>
            <a:r>
              <a:rPr lang="pt-BR" altLang="ja-JP" smtClean="0"/>
              <a:t>Segundo nível</a:t>
            </a:r>
          </a:p>
          <a:p>
            <a:pPr lvl="2"/>
            <a:r>
              <a:rPr lang="pt-BR" altLang="ja-JP" smtClean="0"/>
              <a:t>Terceiro nível</a:t>
            </a:r>
          </a:p>
          <a:p>
            <a:pPr lvl="3"/>
            <a:r>
              <a:rPr lang="pt-BR" altLang="ja-JP" smtClean="0"/>
              <a:t>Quarto nível</a:t>
            </a:r>
          </a:p>
          <a:p>
            <a:pPr lvl="4"/>
            <a:r>
              <a:rPr lang="pt-BR" altLang="ja-JP" smtClean="0"/>
              <a:t>Quinto nível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altLang="ja-JP" smtClean="0"/>
              <a:t>Clique para editar o texto mestre</a:t>
            </a:r>
          </a:p>
          <a:p>
            <a:pPr lvl="1"/>
            <a:r>
              <a:rPr lang="pt-BR" altLang="ja-JP" smtClean="0"/>
              <a:t>Segundo nível</a:t>
            </a:r>
          </a:p>
          <a:p>
            <a:pPr lvl="2"/>
            <a:r>
              <a:rPr lang="pt-BR" altLang="ja-JP" smtClean="0"/>
              <a:t>Terceiro nível</a:t>
            </a:r>
          </a:p>
          <a:p>
            <a:pPr lvl="3"/>
            <a:r>
              <a:rPr lang="pt-BR" altLang="ja-JP" smtClean="0"/>
              <a:t>Quarto nível</a:t>
            </a:r>
          </a:p>
          <a:p>
            <a:pPr lvl="4"/>
            <a:r>
              <a:rPr lang="pt-BR" altLang="ja-JP" smtClean="0"/>
              <a:t>Quinto nível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altLang="ja-JP" smtClean="0"/>
              <a:t>Clique para editar o texto mestre</a:t>
            </a:r>
          </a:p>
          <a:p>
            <a:pPr lvl="1"/>
            <a:r>
              <a:rPr lang="pt-BR" altLang="ja-JP" smtClean="0"/>
              <a:t>Segundo nível</a:t>
            </a:r>
          </a:p>
          <a:p>
            <a:pPr lvl="2"/>
            <a:r>
              <a:rPr lang="pt-BR" altLang="ja-JP" smtClean="0"/>
              <a:t>Terceiro nível</a:t>
            </a:r>
          </a:p>
          <a:p>
            <a:pPr lvl="3"/>
            <a:r>
              <a:rPr lang="pt-BR" altLang="ja-JP" smtClean="0"/>
              <a:t>Quarto nível</a:t>
            </a:r>
          </a:p>
          <a:p>
            <a:pPr lvl="4"/>
            <a:r>
              <a:rPr lang="pt-BR" altLang="ja-JP" smtClean="0"/>
              <a:t>Quinto nível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altLang="ja-JP" smtClean="0"/>
              <a:t>Clique para editar o texto mestre</a:t>
            </a:r>
          </a:p>
          <a:p>
            <a:pPr lvl="1"/>
            <a:r>
              <a:rPr lang="pt-BR" altLang="ja-JP" smtClean="0"/>
              <a:t>Segundo nível</a:t>
            </a:r>
          </a:p>
          <a:p>
            <a:pPr lvl="2"/>
            <a:r>
              <a:rPr lang="pt-BR" altLang="ja-JP" smtClean="0"/>
              <a:t>Terceiro nível</a:t>
            </a:r>
          </a:p>
          <a:p>
            <a:pPr lvl="3"/>
            <a:r>
              <a:rPr lang="pt-BR" altLang="ja-JP" smtClean="0"/>
              <a:t>Quarto nível</a:t>
            </a:r>
          </a:p>
          <a:p>
            <a:pPr lvl="4"/>
            <a:r>
              <a:rPr lang="pt-BR" altLang="ja-JP" smtClean="0"/>
              <a:t>Quinto nível</a:t>
            </a:r>
            <a:endParaRPr lang="ja-JP" altLang="en-US"/>
          </a:p>
        </p:txBody>
      </p:sp>
      <p:sp>
        <p:nvSpPr>
          <p:cNvPr id="83" name="図形 6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07FDF-2BB3-45FA-9951-879DCC3D36C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4" name="図形 7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5" name="図形 8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49AF7-5FC5-4F2D-9BFF-E6859A3BA2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pt-BR" altLang="ja-JP" smtClean="0"/>
              <a:t>Clique para editar o título mestre</a:t>
            </a:r>
            <a:endParaRPr lang="ja-JP" altLang="en-US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DE3E1-1B77-45CE-8F2E-DC99F161D44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8F126-A025-437A-A0C2-4BE695093A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8CE7F-6997-40A5-B53D-EF86F5C475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62946-4DBD-4069-B999-88D372054C58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81EF0-3071-421A-9D77-22DB6DC01A4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430A-35B0-4134-9575-80833450EA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altLang="ja-JP" smtClean="0"/>
              <a:t>Clique para editar o título mestre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altLang="ja-JP" smtClean="0"/>
              <a:t>Clique para editar o texto mestre</a:t>
            </a:r>
          </a:p>
          <a:p>
            <a:pPr lvl="1"/>
            <a:r>
              <a:rPr lang="pt-BR" altLang="ja-JP" smtClean="0"/>
              <a:t>Segundo nível</a:t>
            </a:r>
          </a:p>
          <a:p>
            <a:pPr lvl="2"/>
            <a:r>
              <a:rPr lang="pt-BR" altLang="ja-JP" smtClean="0"/>
              <a:t>Terceiro nível</a:t>
            </a:r>
          </a:p>
          <a:p>
            <a:pPr lvl="3"/>
            <a:r>
              <a:rPr lang="pt-BR" altLang="ja-JP" smtClean="0"/>
              <a:t>Quarto nível</a:t>
            </a:r>
          </a:p>
          <a:p>
            <a:pPr lvl="4"/>
            <a:r>
              <a:rPr lang="pt-BR" altLang="ja-JP" smtClean="0"/>
              <a:t>Quinto nível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altLang="ja-JP" smtClean="0"/>
              <a:t>Clique para editar o texto mestre</a:t>
            </a:r>
          </a:p>
          <a:p>
            <a:pPr lvl="1"/>
            <a:r>
              <a:rPr lang="pt-BR" altLang="ja-JP" smtClean="0"/>
              <a:t>Segundo nível</a:t>
            </a:r>
          </a:p>
          <a:p>
            <a:pPr lvl="2"/>
            <a:r>
              <a:rPr lang="pt-BR" altLang="ja-JP" smtClean="0"/>
              <a:t>Terceiro nível</a:t>
            </a:r>
          </a:p>
          <a:p>
            <a:pPr lvl="3"/>
            <a:r>
              <a:rPr lang="pt-BR" altLang="ja-JP" smtClean="0"/>
              <a:t>Quarto nível</a:t>
            </a:r>
          </a:p>
          <a:p>
            <a:pPr lvl="4"/>
            <a:r>
              <a:rPr lang="pt-BR" altLang="ja-JP" smtClean="0"/>
              <a:t>Quinto nível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1F4F8-04C6-4FCB-975B-6E924569B86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A8567-D9DA-424B-B245-E723DC6918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pt-BR" altLang="ja-JP" smtClean="0"/>
              <a:t>Clique para editar o título mestre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altLang="ja-JP" noProof="0" smtClean="0"/>
              <a:t>Clique no ícone para adicionar uma imagem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altLang="ja-JP" smtClean="0"/>
              <a:t>Clique para editar o texto mestre</a:t>
            </a:r>
          </a:p>
          <a:p>
            <a:pPr lvl="1"/>
            <a:r>
              <a:rPr lang="pt-BR" altLang="ja-JP" smtClean="0"/>
              <a:t>Segundo nível</a:t>
            </a:r>
          </a:p>
          <a:p>
            <a:pPr lvl="2"/>
            <a:r>
              <a:rPr lang="pt-BR" altLang="ja-JP" smtClean="0"/>
              <a:t>Terceiro nível</a:t>
            </a:r>
          </a:p>
          <a:p>
            <a:pPr lvl="3"/>
            <a:r>
              <a:rPr lang="pt-BR" altLang="ja-JP" smtClean="0"/>
              <a:t>Quarto nível</a:t>
            </a:r>
          </a:p>
          <a:p>
            <a:pPr lvl="4"/>
            <a:r>
              <a:rPr lang="pt-BR" altLang="ja-JP" smtClean="0"/>
              <a:t>Quinto nível</a:t>
            </a:r>
            <a:endParaRPr lang="ja-JP" dirty="0"/>
          </a:p>
        </p:txBody>
      </p:sp>
      <p:sp>
        <p:nvSpPr>
          <p:cNvPr id="5" name="図形 8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26E86-DF3A-46B9-BC59-179FACD12718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図形 9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図形 10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FFFC2-7DFE-42F6-B3D7-78CE0F22E1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pt-BR" altLang="ja-JP" smtClean="0"/>
              <a:t>Clique para editar o título mestre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pt-BR" altLang="ja-JP" smtClean="0"/>
              <a:t>Clique para editar o texto mestre</a:t>
            </a:r>
          </a:p>
          <a:p>
            <a:pPr lvl="1"/>
            <a:r>
              <a:rPr lang="pt-BR" altLang="ja-JP" smtClean="0"/>
              <a:t>Segundo nível</a:t>
            </a:r>
          </a:p>
          <a:p>
            <a:pPr lvl="2"/>
            <a:r>
              <a:rPr lang="pt-BR" altLang="ja-JP" smtClean="0"/>
              <a:t>Terceiro nível</a:t>
            </a:r>
          </a:p>
          <a:p>
            <a:pPr lvl="3"/>
            <a:r>
              <a:rPr lang="pt-BR" altLang="ja-JP" smtClean="0"/>
              <a:t>Quarto nível</a:t>
            </a:r>
          </a:p>
          <a:p>
            <a:pPr lvl="4"/>
            <a:r>
              <a:rPr lang="pt-BR" altLang="ja-JP" smtClean="0"/>
              <a:t>Quinto nível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81057-3F4D-441B-AD55-7DCDAFC3BA6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04178-47D5-42BC-B53C-DD9E5E69A7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pt-BR" altLang="ja-JP" smtClean="0"/>
              <a:t>Clique para editar o título mestre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pt-BR" altLang="ja-JP" smtClean="0"/>
              <a:t>Clique para editar o texto mestre</a:t>
            </a:r>
          </a:p>
          <a:p>
            <a:pPr lvl="1"/>
            <a:r>
              <a:rPr lang="pt-BR" altLang="ja-JP" smtClean="0"/>
              <a:t>Segundo nível</a:t>
            </a:r>
          </a:p>
          <a:p>
            <a:pPr lvl="2"/>
            <a:r>
              <a:rPr lang="pt-BR" altLang="ja-JP" smtClean="0"/>
              <a:t>Terceiro nível</a:t>
            </a:r>
          </a:p>
          <a:p>
            <a:pPr lvl="3"/>
            <a:r>
              <a:rPr lang="pt-BR" altLang="ja-JP" smtClean="0"/>
              <a:t>Quarto nível</a:t>
            </a:r>
          </a:p>
          <a:p>
            <a:pPr lvl="4"/>
            <a:r>
              <a:rPr lang="pt-BR" altLang="ja-JP" smtClean="0"/>
              <a:t>Quinto nível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71D8B-886E-477C-B5EE-FB11D17286B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DDDFE-41A9-4E92-B6DD-588FF89344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altLang="ja-JP" smtClean="0"/>
              <a:t>Clique para editar o título mestre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altLang="ja-JP" smtClean="0"/>
              <a:t>Clique para editar o estilo do subtítulo mestre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59038-7CD9-4260-980D-E4438B06FD7B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B122C-605B-4400-88D3-23130AB693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4048A-DB60-484B-A321-38581395C2EC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EB55-8222-48E4-A115-A5A812E81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48794-59BE-4EE4-94A3-CB071351105F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345F-0F8A-4B5B-81B1-73DA39F356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7C4D9-CA4B-4C2D-B595-EBF7E3AC571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07D6-C10F-4C7E-A177-BB52875226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458F0-2356-422E-89A7-410FD80A013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82D5-4BE1-48C6-92DF-034AAFD15B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E02B-7B4F-49D5-B9C2-6884DBA177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024F6-2B40-4019-ACD3-81E5FDFB0B4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14DF6-15E3-4BC4-81AE-1E1E9B4FC72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07086-FB72-46E9-B558-E5C3259D7D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80761-97E2-43BB-8704-2927E339E461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64FE3-8A6C-4A5A-B5A5-8DF44109C2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2ECCE-30B7-4409-9A4D-89110D39D82F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8615-9323-4B40-9D38-7B8EF7867D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EE717-44E7-44FA-BCDB-664D07893F7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EE6D-BAAE-4853-985A-17AA97917B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93B6D-CD89-4C12-BEA4-BA385155BC6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11C5-DB75-4AC8-AE0A-F8E544D136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F382-5385-48A6-B843-3441A6E3658F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8B50-C43F-44D4-9B7E-F052D440D7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7D4FC-7460-4439-ACF3-A44F972797A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F2E6-4359-4361-A1C9-A9145322A5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C9137-FFBE-461F-BFB3-E1FEFAD6BE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D3B8-D947-4B84-A389-BDFAE1EFEE22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0CE31-EA5C-4DFE-BB2E-D979B1FEFA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BC147-0A5D-45F0-BAE1-DE15A02D70AB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12830-5F87-4679-A388-00D9F5CBA3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5EB9D-BA70-495D-994E-ACFFFF953DE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5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53B0-AFBA-4373-9504-30C782019D9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C7ADE-2394-4515-8012-5A74DF846D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314A9-4984-4E5A-AC30-CA023A68C2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A9E6-5CB9-46D2-9A7A-6BA483A49CF8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7B157-C17F-46FB-9F4A-12D2F643EF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1C9B0-CD4A-4FD4-8894-3AD5EB57E32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2D77-83B8-42EF-9615-C1181D3D86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BD092-5905-43AF-91E0-AD6E8DA7E31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CA5D0B92-2420-4963-881D-BD76577E1718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D782A9A-938B-4C82-A02E-3260E3D3B6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4D5B-85D4-4F5C-8747-D3B72C4174A5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4BD4A-7D67-4D94-BE1F-C62A69EC8B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DCC2-67AF-4990-902F-39367934826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89284-336C-4E8D-B424-ECDB2ADC2F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DD14-B17E-4490-97D2-B3E92D0B3962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9705-0255-47C8-B086-17B24250E2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27CAB-57CC-47B4-A4D6-F675AA7C3DB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26AF-9DE5-46F5-BC17-969950B906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B23B4-7C93-434E-9AAD-1BD2476858CB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75072-054F-489D-A0F3-540374864C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CF21-A745-4CE8-8F8F-D287D519C21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C379-DEE6-492A-B0A8-E8B8ADD762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 flipH="1">
            <a:off x="0" y="4229100"/>
            <a:ext cx="9144000" cy="146050"/>
            <a:chOff x="0" y="3268345"/>
            <a:chExt cx="9144000" cy="146304"/>
          </a:xfrm>
        </p:grpSpPr>
        <p:sp>
          <p:nvSpPr>
            <p:cNvPr id="5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9342E-13BB-45F7-B293-02ADE5FA26AC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5EE3-9A1C-41EF-A409-F5522CD83B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26EBD-D1E4-48FF-A533-3E40D157A78B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490E-9B16-44D4-892A-1296E384F2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3A6A8-DAB6-4F1E-8FEA-5280FFF4A0F5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4DBA-0E8E-4B44-B889-FBD69D2643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E8F99-B575-45B0-9806-004A5DDA91E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AC07D-01F6-44DD-9886-B1C58D6EDF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A81EB-E633-4F1B-B486-957139634325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51558-3A07-4386-A6F0-DAB6C7FE8D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7C3980-346F-4E4C-9953-76AEAA3E540F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D628236-AFE6-4039-8CBD-263D76BE4A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3A033-1706-41E7-89F2-3D7EC24A940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20E6-4F31-4CF5-B52A-3E233A7E9A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7C3FEE1-6D79-4B9F-8285-C7FD40A56345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60937F-764A-42DA-B39A-51256C6BD0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3F8E4-7D77-4045-BAEB-A2854B55B36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00294-D474-42A8-AF0A-2D206A8C7B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D77D-FE17-49CA-A993-9D549C8A6C8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B581-3FA2-4BAE-8E47-29EDBCE607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08C1-E6F7-41A7-8C37-0E9C3EB79F9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A9E1-F403-49C1-8A08-C6339FEF65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8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C8F65-AEB0-4E70-B97A-8C575612D11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9B09-73EF-469F-B599-7308EC5AD1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AA055-033E-4668-8DEF-11852B2388C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13AE-D8DD-4AFB-BCFE-1312E1723F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CE13-8B2B-4816-A4B1-44AC07FE6BF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038E-66EA-426C-BB15-D2E4DF04BE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5A5EE3-227E-4FC8-BA8A-5A05CEB7AD2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39D5B8-55DC-4E87-8B6A-80444BDBC8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79C0-567F-47BD-9964-AE880DB211C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98D3-7EC1-48AE-A0E2-ADEC06CBB3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523FC1-B628-410A-A050-1959F7D41C9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82CB3F9-DE66-4974-B104-156724121E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DF0D-ED25-49A1-A061-57BD07931C9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6BAF8-9E7A-45BD-8F8B-00D00C4FBE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E720C-D374-4D6D-A1B2-B5EB6EBF35C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84FEB-A9DB-4CC4-871C-8EAA35C80A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09576-988F-4969-BB58-6153CB266F9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00475-7ED7-4EF2-8231-C014865A21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AF2C-E859-48BD-AB07-B4DD32144FDC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6EC6-2D01-4ECD-A8F2-D3BAEC3B01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1B89-4700-4B80-8C92-A899BBCE896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11F79-0461-456C-B1DD-6AE1822AFA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8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19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20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22066-776D-4EF3-92BF-7E69708F5FE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3292-BCBB-4535-B835-65C3D96447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A672-06CF-4749-8536-2F19ECBCCD2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D1EC-0774-4C95-B7C5-83D60DEFAE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EF4B-AB54-4711-A694-3B0292C0A5C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4ADE-6733-4FAE-A87C-2517B121E6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2274-E264-4C95-BD88-BBEF4281A2C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C6C1-5AFA-4770-9949-122388C0A9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F5F-7B32-42F7-B115-4AE562620B5C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30251-AD68-4A5E-B6D3-0CB3F40927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FD9A-BFF6-401E-9DFA-DAA865C5E49C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37E27-32FF-48A5-A1A0-210453838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107AA-46AD-46DB-BB55-C48E838A3DE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AA47-0E0A-4730-A351-92EBD1962F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1B251-2B30-4BC0-A6F1-23469B761A4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4BA3-7ADD-47D4-8F4C-1F0A2E59D5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E9B76-E5FD-4012-BCCD-5E251D80482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D1E5-EBA1-4D4F-96E4-DEDE358149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63C4-4427-47C0-90E3-5E7880CE89E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1992-9298-49DC-AC4A-763D93EF37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EF70C-3AD6-46AA-9353-1703FFAD94B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D7FE-15D1-4C52-9B7C-159EBCF4AE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1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2614B-786C-4179-9F31-E7CD613897B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5AB8-86FB-410D-B39D-0297621123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98DB-682A-4AA8-80AE-589BB6659F2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E7FF-2951-423E-831D-B2FDBA936F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7E7C0-008E-454C-87F6-32DC5640358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C2A8-F4DB-407D-BBCC-294A48B0DA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5DC8-DE0F-4FA3-A17A-FC1448DAB90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93C6-B237-4445-BC67-ABFE0A4715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07BFF-2B31-42CE-8D73-D088DA122B02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26917-621D-4CB6-BED3-44AE5F9460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0CD8-EBA6-4C35-A1C1-0AB6260509C5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5132-81C6-48DA-B992-5D1CF96E2A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035D-1112-4ADB-A62E-AFED9AC28A1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2C26-F06B-4167-9EE9-1362B1DF26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D6D9-6CED-4A41-8A56-191B8385036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7709B-BECA-4649-89D1-F3FF7EE12A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CDF60-054A-4811-BBDA-CED12E75400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9539-8BE7-42BD-B767-1FB271AE2F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3203-DA15-459A-82F7-14C2C726D3E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B754-17DB-4569-BD3E-4B1EE50399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23AC-857E-4F30-ABDC-206B0FFE3D5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F95CA-3B80-4747-814D-190CB4A92C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3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12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13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4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1F14-57D5-4D6C-A4C5-43A9596B1CA6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51B5-1473-40C5-8180-CE5C0A59F4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37B1-58BB-4B75-AC1C-6FD115B255E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02FDA-5E59-434D-8253-EA87871872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2980-468E-4EC6-B39D-593170949DB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1BE5-308E-4D29-BE4F-1E6CB6D971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478F-3DC8-4D5E-AB60-831D03EAED0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4A56-BB89-489F-A4AC-C34ECA262E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16B9-E4EC-403C-88C5-F1E0D42AB83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E1EF-B1A0-400F-B659-AA4F1BCDDB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ABE73-BCF3-48FB-818C-E19FD7FF91D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45520-22ED-42C3-A3D2-5548B1FDD3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0503-5624-4FE8-973D-4310DB9AAF3F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5BB67-DC87-4862-94E7-D98BF32726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859BB-400E-4ECA-9AB5-FF79A687781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D76B-C503-4628-860A-EAFE10B6C6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FEC4-A8CC-4AE7-9915-44BEC03B281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966A8-313C-4865-BF4B-72594AF16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685800" y="1143000"/>
            <a:ext cx="7772400" cy="4572000"/>
            <a:chOff x="1371600" y="1143000"/>
            <a:chExt cx="7772400" cy="5715000"/>
          </a:xfrm>
          <a:effectLst>
            <a:reflection blurRad="6350" stA="50000" endA="300" endPos="15500" dist="50800" dir="5400000" sy="-100000" algn="bl" rotWithShape="0"/>
          </a:effectLst>
        </p:grpSpPr>
        <p:sp>
          <p:nvSpPr>
            <p:cNvPr id="5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cxnSp>
        <p:nvCxnSpPr>
          <p:cNvPr id="8" name="Straight Connector 10"/>
          <p:cNvCxnSpPr/>
          <p:nvPr/>
        </p:nvCxnSpPr>
        <p:spPr>
          <a:xfrm rot="10800000">
            <a:off x="2286000" y="3794763"/>
            <a:ext cx="45720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6401"/>
            <a:ext cx="6400800" cy="192405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9737"/>
            <a:ext cx="6400800" cy="1522862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57383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86DF3-DB6D-4E30-B351-E74F982B19A4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573838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F792-E98A-4EA0-ABEB-DB7C397C87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47C0-AC96-48FA-82A2-90826445B6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A812-24C4-443B-A513-1F8C8C9D35A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 flipH="1">
            <a:off x="0" y="1143000"/>
            <a:ext cx="9144000" cy="73025"/>
            <a:chOff x="0" y="3268345"/>
            <a:chExt cx="9144000" cy="146304"/>
          </a:xfrm>
        </p:grpSpPr>
        <p:sp>
          <p:nvSpPr>
            <p:cNvPr id="6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DA828-47B5-43CA-BB00-49BB19B31F5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89C9-6898-43F7-8EF7-4510707274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1143000"/>
            <a:ext cx="7772400" cy="2743200"/>
            <a:chOff x="0" y="1143000"/>
            <a:chExt cx="7772400" cy="2743200"/>
          </a:xfrm>
        </p:grpSpPr>
        <p:sp>
          <p:nvSpPr>
            <p:cNvPr id="5" name="Rectangle 8"/>
            <p:cNvSpPr/>
            <p:nvPr/>
          </p:nvSpPr>
          <p:spPr>
            <a:xfrm>
              <a:off x="0" y="1143000"/>
              <a:ext cx="7772400" cy="2743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9"/>
            <p:cNvSpPr/>
            <p:nvPr/>
          </p:nvSpPr>
          <p:spPr>
            <a:xfrm>
              <a:off x="0" y="1371600"/>
              <a:ext cx="7543800" cy="2286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0"/>
            <p:cNvSpPr/>
            <p:nvPr/>
          </p:nvSpPr>
          <p:spPr>
            <a:xfrm>
              <a:off x="0" y="1600200"/>
              <a:ext cx="7315200" cy="1828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6858000" cy="11430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756848"/>
            <a:ext cx="6858000" cy="640080"/>
          </a:xfrm>
        </p:spPr>
        <p:txBody>
          <a:bodyPr anchor="t" anchorCtr="0"/>
          <a:lstStyle>
            <a:lvl1pPr marL="0" indent="0">
              <a:buNone/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57383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02190-A688-499E-A778-261A6541DA1B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73838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2674-7A89-44E5-9395-DF1EED0CA2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828800"/>
            <a:ext cx="3108960" cy="45447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536" y="1828800"/>
            <a:ext cx="3108960" cy="45447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2D56F-F29C-4A81-8BF1-92DD939AB2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Date Placeholder 1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36007-45E7-4376-AEF1-544B1888213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 rot="10800000">
            <a:off x="2071048" y="2548267"/>
            <a:ext cx="64008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6288" y="1825934"/>
            <a:ext cx="3108960" cy="639762"/>
          </a:xfrm>
        </p:spPr>
        <p:txBody>
          <a:bodyPr anchor="b"/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6288" y="2667000"/>
            <a:ext cx="3108960" cy="37201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2103" y="1825934"/>
            <a:ext cx="3108960" cy="639762"/>
          </a:xfrm>
        </p:spPr>
        <p:txBody>
          <a:bodyPr anchor="b"/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2103" y="2667000"/>
            <a:ext cx="3108960" cy="37201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9ED75-9AF4-4899-B1D9-10FE6FD5D08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9C17-A498-453B-83D1-487DC9C6B4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D7A36-0627-4318-A689-0A398EA622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4" name="Date Placeholder 1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E677-16D2-48DD-A3E0-F3282C303A3C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44000" cy="6400800"/>
            <a:chOff x="0" y="457200"/>
            <a:chExt cx="9144000" cy="64008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3" name="Rectangle 10"/>
            <p:cNvSpPr/>
            <p:nvPr/>
          </p:nvSpPr>
          <p:spPr>
            <a:xfrm>
              <a:off x="0" y="457200"/>
              <a:ext cx="9144000" cy="6400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Rectangle 9"/>
            <p:cNvSpPr/>
            <p:nvPr/>
          </p:nvSpPr>
          <p:spPr>
            <a:xfrm>
              <a:off x="228600" y="685800"/>
              <a:ext cx="8686800" cy="6172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Rectangle 8"/>
            <p:cNvSpPr/>
            <p:nvPr/>
          </p:nvSpPr>
          <p:spPr>
            <a:xfrm>
              <a:off x="457200" y="914400"/>
              <a:ext cx="8229600" cy="5943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4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657383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899CD-CCF0-4188-A21A-D9273C4DE1CC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573838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A723-CE3F-4CE6-8BC5-EBA74E08D6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6" name="Rectangle 8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9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0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9" name="Rectangle 12"/>
          <p:cNvSpPr/>
          <p:nvPr/>
        </p:nvSpPr>
        <p:spPr>
          <a:xfrm rot="5400000">
            <a:off x="3268662" y="-3268662"/>
            <a:ext cx="777875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10" name="Straight Connector 13"/>
          <p:cNvCxnSpPr/>
          <p:nvPr/>
        </p:nvCxnSpPr>
        <p:spPr>
          <a:xfrm rot="10800000">
            <a:off x="1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4926013" cy="4343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3600"/>
            <a:ext cx="1371600" cy="3886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4678"/>
            <a:ext cx="7315200" cy="77877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E422F-8A2D-4DEF-87F6-6A1AFEB5B65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FD1E0-CE10-4BA3-8AC2-0F0D901C0E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/>
          <p:nvPr/>
        </p:nvSpPr>
        <p:spPr>
          <a:xfrm rot="5400000">
            <a:off x="3268662" y="-3268662"/>
            <a:ext cx="777875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6" name="Straight Connector 18"/>
          <p:cNvCxnSpPr/>
          <p:nvPr/>
        </p:nvCxnSpPr>
        <p:spPr>
          <a:xfrm rot="10800000">
            <a:off x="0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3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8" name="Rectangle 14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15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Rectangle 16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7315200" cy="77724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304" y="1828800"/>
            <a:ext cx="4928616" cy="4562856"/>
          </a:xfrm>
          <a:effectLst>
            <a:reflection blurRad="6350" stA="50000" endA="300" endPos="6000" dist="50800" dir="5400000" sy="-100000" algn="bl" rotWithShape="0"/>
            <a:softEdge rad="3175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0552"/>
            <a:ext cx="1371600" cy="3886200"/>
          </a:xfrm>
        </p:spPr>
        <p:txBody>
          <a:bodyPr>
            <a:sp3d extrusionH="57150" prstMaterial="metal">
              <a:bevelT w="25400" h="12700" prst="softRound"/>
            </a:sp3d>
          </a:bodyPr>
          <a:lstStyle>
            <a:lvl1pPr marL="0" indent="0"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C6A2A-C3F9-446A-A58E-7F45715E8D9E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9C860-F0AC-4A95-B014-20EF38B3BC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22B0-8509-4FA1-9A9D-77AD950311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C73BA-5D80-4E7D-BFA1-B0E5F42D5205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143000"/>
            <a:ext cx="7772400" cy="5715000"/>
            <a:chOff x="1371600" y="1143000"/>
            <a:chExt cx="7772400" cy="5715000"/>
          </a:xfrm>
        </p:grpSpPr>
        <p:sp>
          <p:nvSpPr>
            <p:cNvPr id="5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8" name="Rectangle 10"/>
          <p:cNvSpPr/>
          <p:nvPr/>
        </p:nvSpPr>
        <p:spPr>
          <a:xfrm flipV="1">
            <a:off x="8366125" y="0"/>
            <a:ext cx="777875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9" name="Straight Connector 11"/>
          <p:cNvCxnSpPr/>
          <p:nvPr/>
        </p:nvCxnSpPr>
        <p:spPr>
          <a:xfrm rot="5400000">
            <a:off x="4940146" y="3428206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8801"/>
            <a:ext cx="6553200" cy="454470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9296" y="152400"/>
            <a:ext cx="734704" cy="5851525"/>
          </a:xfrm>
        </p:spPr>
        <p:txBody>
          <a:bodyPr vert="eaVert" anchor="t"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181600" y="657383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739D3-A682-4A52-BBFF-A079BD6751B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73838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7D03-5990-49F7-A0D7-4F8243811F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7" descr="TitleCar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1076E99-E39A-4797-8BCE-509A709ADD7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 algn="r"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32F0ED14-591D-4385-AAF3-1388CD31F1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6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7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8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9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79AC-6EBC-4299-A828-29DFBD612A72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1A2B2-8658-493F-869B-9A3C6452D1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448A0-8A15-49AE-9B3B-6892ED08907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1645-5397-460B-A872-14D153CCEA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7238-B48B-440A-8AFD-6C07405A0C11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AB44-55D0-4D87-860C-C326A78D60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F66B-0A70-41A8-965F-70235F910771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A4C24-B986-4481-B4BE-87F4B095F3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03972-852A-46EF-A7EC-ACD01E5BB55B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E493F-1CEB-429E-9C3F-15B657B2A3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142F3-D497-438C-8138-2BBFFFF19308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1848-7198-4751-84CF-FE5B865E17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FC0D-204E-4EDA-8F64-526DCA5D602F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67DF-87AD-4EC4-A798-673E80BAD5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390B-C07C-4E04-90F2-80BC440574C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2E9F3-67D8-4602-8C03-208FE727DD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6A1FD-33AC-45A3-9C4F-B2F97BAF9DA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445A-8B45-427B-B8F6-4F5CDAC4D6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D8317-FC15-42DB-A1FC-5A936A0D663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19B4-E6FE-4ABB-94C8-1B3BD4B241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556F-B791-4D62-BF20-03A306E466E9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7C52E-D4A7-4963-89E4-D348F66569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38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fld id="{87F40C13-1407-4F05-B719-5A6D8F92177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3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fld id="{31D4B940-1B30-45F3-BC61-6A629C2322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108BB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A7328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AE589F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44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45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3BB5A7-3AFA-46C4-B353-06262D99DE4F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885FEA-9939-450D-A96C-D3B8075CEF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6" r:id="rId1"/>
    <p:sldLayoutId id="2147484019" r:id="rId2"/>
    <p:sldLayoutId id="2147484077" r:id="rId3"/>
    <p:sldLayoutId id="2147484020" r:id="rId4"/>
    <p:sldLayoutId id="2147484078" r:id="rId5"/>
    <p:sldLayoutId id="2147484021" r:id="rId6"/>
    <p:sldLayoutId id="2147484022" r:id="rId7"/>
    <p:sldLayoutId id="2147484079" r:id="rId8"/>
    <p:sldLayoutId id="2147484080" r:id="rId9"/>
    <p:sldLayoutId id="2147484023" r:id="rId10"/>
    <p:sldLayoutId id="21474840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269" name="Espaço Reservado para Texto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E4608A-7F92-470F-994E-189246EC4531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8E8C26-EE79-4B85-9B91-F82F1AF434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25" r:id="rId4"/>
    <p:sldLayoutId id="2147484084" r:id="rId5"/>
    <p:sldLayoutId id="2147484026" r:id="rId6"/>
    <p:sldLayoutId id="2147484085" r:id="rId7"/>
    <p:sldLayoutId id="2147484086" r:id="rId8"/>
    <p:sldLayoutId id="2147484087" r:id="rId9"/>
    <p:sldLayoutId id="2147484027" r:id="rId10"/>
    <p:sldLayoutId id="21474840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2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7196E25-C2C0-451B-9D70-394D7F283427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43D2587-B998-4680-B0ED-F08B41ADB8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28" r:id="rId2"/>
    <p:sldLayoutId id="2147484090" r:id="rId3"/>
    <p:sldLayoutId id="2147484029" r:id="rId4"/>
    <p:sldLayoutId id="2147484030" r:id="rId5"/>
    <p:sldLayoutId id="2147484031" r:id="rId6"/>
    <p:sldLayoutId id="2147484032" r:id="rId7"/>
    <p:sldLayoutId id="2147484091" r:id="rId8"/>
    <p:sldLayoutId id="2147484092" r:id="rId9"/>
    <p:sldLayoutId id="2147484033" r:id="rId10"/>
    <p:sldLayoutId id="214748403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window3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7141DB-87DD-499B-A06E-08B07FA28F75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54828E-BD15-4204-8C9E-DB73E5C699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35" r:id="rId7"/>
    <p:sldLayoutId id="2147484036" r:id="rId8"/>
    <p:sldLayoutId id="2147484099" r:id="rId9"/>
    <p:sldLayoutId id="2147484037" r:id="rId10"/>
    <p:sldLayoutId id="214748403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C7DB950-ABAD-4FBC-A0B2-2DB5A80B36E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8C22231-318F-4EB3-B806-1FBE61FA71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grpSp>
        <p:nvGrpSpPr>
          <p:cNvPr id="14346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3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3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1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9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3" y="1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39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1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5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3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3" y="152"/>
              <a:ext cx="381" cy="277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39"/>
              <a:ext cx="285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39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9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3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5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79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1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7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7" y="600"/>
              <a:ext cx="47" cy="9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3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039" r:id="rId2"/>
    <p:sldLayoutId id="2147484101" r:id="rId3"/>
    <p:sldLayoutId id="2147484102" r:id="rId4"/>
    <p:sldLayoutId id="2147484103" r:id="rId5"/>
    <p:sldLayoutId id="2147484040" r:id="rId6"/>
    <p:sldLayoutId id="2147484041" r:id="rId7"/>
    <p:sldLayoutId id="2147484104" r:id="rId8"/>
    <p:sldLayoutId id="2147484105" r:id="rId9"/>
    <p:sldLayoutId id="2147484106" r:id="rId10"/>
    <p:sldLayoutId id="2147484107" r:id="rId11"/>
    <p:sldLayoutId id="214748404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A3F7B"/>
        </a:buClr>
        <a:buSzPct val="55000"/>
        <a:buFont typeface="Wingdings" pitchFamily="2" charset="2"/>
        <a:buChar char="p"/>
        <a:defRPr kumimoji="1" sz="3200">
          <a:solidFill>
            <a:srgbClr val="0C406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0C4063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88941"/>
        </a:buClr>
        <a:buSzPct val="48000"/>
        <a:buFont typeface="Wingdings" pitchFamily="2" charset="2"/>
        <a:buChar char="n"/>
        <a:defRPr kumimoji="1" sz="2400">
          <a:solidFill>
            <a:srgbClr val="0C4063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EC441"/>
        </a:buClr>
        <a:buSzPct val="45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FA500"/>
        </a:buClr>
        <a:buSzPct val="40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33C255-8891-409D-836F-3BA76735E76C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467481-5A5E-401B-8323-6CE48CEE24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Arial" pitchFamily="34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67C9001-A8CC-4ACC-8885-668E9F2B00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DAEFB9F-3E09-4BF0-A695-010B78039E93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3083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0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07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08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30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7F8D3B7E-1588-4695-ABE3-CC49C6C2CC3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C3F963CB-FCF9-4FA0-89B6-66E53FDF82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4055" r:id="rId8"/>
    <p:sldLayoutId id="2147484056" r:id="rId9"/>
    <p:sldLayoutId id="2147483970" r:id="rId10"/>
    <p:sldLayoutId id="21474839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102" name="Espaço Reservado para Texto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0D148D8-EFBF-4EC5-8D53-BD9D207561E1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7AAABF6-1F37-4C3D-9FC6-959F98CD40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72" r:id="rId2"/>
    <p:sldLayoutId id="2147484058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4059" r:id="rId9"/>
    <p:sldLayoutId id="2147483978" r:id="rId10"/>
    <p:sldLayoutId id="21474840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12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51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6074A5-15C7-44CA-97A5-57AB7341A095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09CA75-C54C-4A74-A61C-A2D4FE409C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512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3979" r:id="rId2"/>
    <p:sldLayoutId id="2147484062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4063" r:id="rId9"/>
    <p:sldLayoutId id="2147483985" r:id="rId10"/>
    <p:sldLayoutId id="21474839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615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616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616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5453" y="3308461"/>
                  <a:ext cx="492237" cy="560469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4480" y="887175"/>
                  <a:ext cx="384263" cy="439800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3118" y="4921594"/>
                  <a:ext cx="1032110" cy="1181270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868" y="155232"/>
                  <a:ext cx="722477" cy="825619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738" y="3830825"/>
                  <a:ext cx="639908" cy="728767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8524" y="1798532"/>
                  <a:ext cx="765349" cy="870075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971" y="6307681"/>
              <a:ext cx="976534" cy="5509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521801-9C83-4920-AABB-41A2E5002430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E30D18-F1D7-4CFA-ACB7-F02143B2ED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4064" r:id="rId9"/>
    <p:sldLayoutId id="2147483995" r:id="rId10"/>
    <p:sldLayoutId id="2147483996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7176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0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1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3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7177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7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8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9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0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1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3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7178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6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7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8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9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0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4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4DC2C4-5F6E-4734-B33E-46F5A305B30D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02C8DD-0069-4113-8D43-45613FF7AB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65" r:id="rId9"/>
    <p:sldLayoutId id="2147484005" r:id="rId10"/>
    <p:sldLayoutId id="2147484006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4"/>
          <p:cNvGrpSpPr>
            <a:grpSpLocks/>
          </p:cNvGrpSpPr>
          <p:nvPr/>
        </p:nvGrpSpPr>
        <p:grpSpPr bwMode="auto">
          <a:xfrm>
            <a:off x="1371600" y="1143000"/>
            <a:ext cx="7772400" cy="5715000"/>
            <a:chOff x="1371600" y="1143000"/>
            <a:chExt cx="7772400" cy="5715000"/>
          </a:xfrm>
        </p:grpSpPr>
        <p:sp>
          <p:nvSpPr>
            <p:cNvPr id="11" name="Rectangle 10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777875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400800" cy="4545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875" y="6573838"/>
            <a:ext cx="365125" cy="274637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A9E3BB-3EC9-482C-8FE6-EB53B811AC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667000" y="3429000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553200" y="6573838"/>
            <a:ext cx="2133600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865140-6B77-496E-B67F-93FCDD39914C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28800" y="6573838"/>
            <a:ext cx="2895600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659856" y="3005931"/>
            <a:ext cx="6248400" cy="8461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07" r:id="rId2"/>
    <p:sldLayoutId id="2147484067" r:id="rId3"/>
    <p:sldLayoutId id="2147484008" r:id="rId4"/>
    <p:sldLayoutId id="2147484068" r:id="rId5"/>
    <p:sldLayoutId id="2147484009" r:id="rId6"/>
    <p:sldLayoutId id="2147484069" r:id="rId7"/>
    <p:sldLayoutId id="2147484070" r:id="rId8"/>
    <p:sldLayoutId id="2147484071" r:id="rId9"/>
    <p:sldLayoutId id="2147484010" r:id="rId10"/>
    <p:sldLayoutId id="21474840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rgbClr val="404040"/>
          </a:solidFill>
          <a:effectLst>
            <a:innerShdw blurRad="63500">
              <a:srgbClr val="F1F1F1"/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Bookman Old Style" pitchFamily="18" charset="0"/>
        </a:defRPr>
      </a:lvl9pPr>
    </p:titleStyle>
    <p:bodyStyle>
      <a:lvl1pPr marL="342900" indent="-342900" algn="l" rtl="0" fontAlgn="base">
        <a:spcBef>
          <a:spcPts val="1500"/>
        </a:spcBef>
        <a:spcAft>
          <a:spcPct val="0"/>
        </a:spcAft>
        <a:buClr>
          <a:srgbClr val="7F7F7F"/>
        </a:buClr>
        <a:buSzPct val="80000"/>
        <a:buFont typeface="Wingdings 2" pitchFamily="18" charset="2"/>
        <a:buChar char="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2625" indent="-341313" algn="l" rtl="0" fontAlgn="base">
        <a:spcBef>
          <a:spcPts val="1500"/>
        </a:spcBef>
        <a:spcAft>
          <a:spcPct val="0"/>
        </a:spcAft>
        <a:buClr>
          <a:srgbClr val="7F7F7F"/>
        </a:buClr>
        <a:buSzPct val="80000"/>
        <a:buFont typeface="Wingdings 2" pitchFamily="18" charset="2"/>
        <a:buChar char="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023938" indent="-341313" algn="l" rtl="0" fontAlgn="base">
        <a:spcBef>
          <a:spcPts val="1500"/>
        </a:spcBef>
        <a:spcAft>
          <a:spcPct val="0"/>
        </a:spcAft>
        <a:buClr>
          <a:srgbClr val="7F7F7F"/>
        </a:buClr>
        <a:buSzPct val="80000"/>
        <a:buFont typeface="Wingdings 2" pitchFamily="18" charset="2"/>
        <a:buChar char="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7950" indent="-354013" algn="l" rtl="0" fontAlgn="base">
        <a:spcBef>
          <a:spcPts val="1500"/>
        </a:spcBef>
        <a:spcAft>
          <a:spcPct val="0"/>
        </a:spcAft>
        <a:buClr>
          <a:srgbClr val="7F7F7F"/>
        </a:buClr>
        <a:buSzPct val="80000"/>
        <a:buFont typeface="Wingdings 2" pitchFamily="18" charset="2"/>
        <a:buChar char="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19263" indent="-341313" algn="l" rtl="0" fontAlgn="base">
        <a:spcBef>
          <a:spcPts val="1500"/>
        </a:spcBef>
        <a:spcAft>
          <a:spcPct val="0"/>
        </a:spcAft>
        <a:buClr>
          <a:srgbClr val="7F7F7F"/>
        </a:buClr>
        <a:buSzPct val="80000"/>
        <a:buFont typeface="Wingdings 2" pitchFamily="18" charset="2"/>
        <a:buChar char="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A08CE828-4269-4BE3-B831-C8E791B502F5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4C3BB344-0700-49E1-B2E1-CD2C637C81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11" r:id="rId2"/>
    <p:sldLayoutId id="2147484012" r:id="rId3"/>
    <p:sldLayoutId id="2147484013" r:id="rId4"/>
    <p:sldLayoutId id="2147484074" r:id="rId5"/>
    <p:sldLayoutId id="2147484014" r:id="rId6"/>
    <p:sldLayoutId id="2147484015" r:id="rId7"/>
    <p:sldLayoutId id="2147484016" r:id="rId8"/>
    <p:sldLayoutId id="2147484075" r:id="rId9"/>
    <p:sldLayoutId id="2147484017" r:id="rId10"/>
    <p:sldLayoutId id="2147484018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ensador.uol.com.br/autor/khalil_gibran/" TargetMode="External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496" y="1930780"/>
            <a:ext cx="8964488" cy="252028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1000"/>
              </a:spcAft>
              <a:defRPr/>
            </a:pPr>
            <a:r>
              <a:rPr lang="pt-BR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O que Jesus quis dizer com: </a:t>
            </a:r>
            <a:br>
              <a:rPr lang="pt-BR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pt-BR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“Bem-aventurados os pobres de espírito, pois que deles é o reino dos céus”? </a:t>
            </a:r>
            <a:br>
              <a:rPr lang="pt-BR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pt-BR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(MAT. 5:3.) </a:t>
            </a:r>
            <a:endParaRPr lang="pt-BR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1891" y="4581128"/>
            <a:ext cx="8676456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atin typeface="Times New Roman"/>
                <a:ea typeface="Times New Roman"/>
              </a:rPr>
              <a:t>“</a:t>
            </a:r>
            <a:r>
              <a:rPr lang="pt-B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Times New Roman"/>
              </a:rPr>
              <a:t>Os Pobres de Espírito são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Times New Roman"/>
              </a:rPr>
              <a:t> os humildes, modestos, resignados, flexíveis, simples”. </a:t>
            </a:r>
            <a:endParaRPr lang="pt-BR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581" y="116632"/>
            <a:ext cx="914400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spc="600" dirty="0">
                <a:ln w="28575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BEM-AVENTURADOS </a:t>
            </a:r>
            <a:endParaRPr lang="pt-BR" sz="4800" b="1" spc="600" dirty="0">
              <a:ln w="28575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spc="600" dirty="0">
                <a:ln w="28575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OS </a:t>
            </a:r>
            <a:r>
              <a:rPr lang="pt-BR" sz="4800" b="1" spc="600" dirty="0">
                <a:ln w="28575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HUMILDES</a:t>
            </a:r>
            <a:endParaRPr lang="pt-BR" sz="4800" b="1" spc="600" dirty="0">
              <a:ln w="28575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784976" cy="280076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Nossa saúde mental está intimamente ligada a nossa capacidade de adaptação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ao meio em que vivemos. 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2744" y="3212976"/>
            <a:ext cx="8784976" cy="34778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O</a:t>
            </a:r>
            <a:r>
              <a:rPr lang="pt-B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s indivíduos duros e intransigentes, por não se adaptarem à realidade das coisas, possuem uma maior predisposição para a loucura. 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6829" y="170389"/>
            <a:ext cx="8856984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Darwin dizia: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“Nem sempre vence o mais forte,           mas o que melhor se adapta”.</a:t>
            </a: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6666" y="4725144"/>
            <a:ext cx="8558659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O nosso progresso intelectual se expressa por meio da habilidade psicológica de associação de ideias.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26829" y="2348880"/>
            <a:ext cx="8856984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Sejamos flexíveis, jamais definindo ou atribuindo significados rígidos e taxativos a tudo o que existe.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1345" y="188640"/>
            <a:ext cx="8856984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A maioria das coisas muito duras tem grande propensão para quebrar. 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6919" y="2492896"/>
            <a:ext cx="8856984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Quando sopra o vento da adversidade, os soberbos quebram-se, os humildes pouco sofrem.</a:t>
            </a:r>
            <a:r>
              <a:rPr lang="pt-BR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7504" y="5001825"/>
            <a:ext cx="8784976" cy="14465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Está claro que: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pt-BR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“Quem é muito duro, pouco dura”. 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7630" y="1124744"/>
            <a:ext cx="9036495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</a:rPr>
              <a:t>“Ser simples é </a:t>
            </a:r>
            <a:r>
              <a:rPr lang="pt-BR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</a:rPr>
              <a:t>complicado</a:t>
            </a:r>
            <a:r>
              <a:rPr lang="pt-BR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</a:rPr>
              <a:t>”.</a:t>
            </a:r>
            <a:r>
              <a:rPr lang="pt-B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</a:rPr>
              <a:t> </a:t>
            </a:r>
            <a:r>
              <a:rPr lang="pt-B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</a:rPr>
              <a:t>    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4477" y="2060848"/>
            <a:ext cx="9010987" cy="430887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Ao complicarmos as coisas,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fica mais fácil justificar                   os nãos, explicar os fracassos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e encarar as derrotas.</a:t>
            </a:r>
            <a:r>
              <a:rPr lang="pt-BR" sz="4400" b="1" dirty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Times New Roman"/>
              </a:rPr>
              <a:t> </a:t>
            </a:r>
            <a:endParaRPr lang="pt-BR" sz="44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/>
              <a:ea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/>
              <a:ea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Times New Roman"/>
              </a:rPr>
              <a:t> (Amélia </a:t>
            </a:r>
            <a:r>
              <a:rPr lang="pt-BR" sz="4400" b="1" dirty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Times New Roman"/>
              </a:rPr>
              <a:t>Rodrigues</a:t>
            </a:r>
            <a:r>
              <a:rPr lang="pt-BR" sz="4400" b="1" dirty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Times New Roman"/>
              </a:rPr>
              <a:t>.) </a:t>
            </a:r>
            <a:endParaRPr lang="pt-BR" sz="44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endParaRPr lang="pt-BR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5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752" y="188640"/>
            <a:ext cx="8997950" cy="34778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“Alguém que é simples, transparente corre o risco de ser considerado “básico”, “primitivo”, “fora de moda”, “desinteressante”, “submisso”.                                                                                                                                                               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2905" y="3861048"/>
            <a:ext cx="8890446" cy="280076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Ser simples não quer dizer perda de personalidade ou "ser volúvel", mas ser flexível, acessível à compreensão das coisas e pessoas. 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16632"/>
            <a:ext cx="892899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i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“A simplicidade é o último degrau da sabedoria”.</a:t>
            </a:r>
            <a:r>
              <a:rPr lang="pt-BR" sz="4800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                   </a:t>
            </a:r>
            <a:r>
              <a:rPr lang="pt-BR" sz="4800" b="1" i="1" spc="50" dirty="0">
                <a:ln w="11430"/>
                <a:gradFill>
                  <a:gsLst>
                    <a:gs pos="25000">
                      <a:srgbClr val="9CBEBD">
                        <a:satMod val="155000"/>
                      </a:srgbClr>
                    </a:gs>
                    <a:gs pos="100000">
                      <a:srgbClr val="9CBEB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hlinkClick r:id="rId2"/>
              </a:rPr>
              <a:t>Khalil Gibran</a:t>
            </a:r>
            <a:endParaRPr lang="pt-BR" sz="4800" b="1" spc="50" dirty="0">
              <a:ln w="11430"/>
              <a:gradFill>
                <a:gsLst>
                  <a:gs pos="25000">
                    <a:srgbClr val="9CBEBD">
                      <a:satMod val="155000"/>
                    </a:srgbClr>
                  </a:gs>
                  <a:gs pos="100000">
                    <a:srgbClr val="9CBEB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4300" y="4365625"/>
            <a:ext cx="88566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i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“A beleza ideal está na simplicidade calma e serena”. </a:t>
            </a:r>
            <a:r>
              <a:rPr lang="pt-BR" sz="4800" b="1" i="1" spc="50" dirty="0">
                <a:ln w="11430"/>
                <a:solidFill>
                  <a:srgbClr val="0DCFE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Johann Goethe</a:t>
            </a:r>
            <a:endParaRPr lang="pt-BR" sz="4800" b="1" i="1" spc="50" dirty="0">
              <a:ln w="11430"/>
              <a:solidFill>
                <a:srgbClr val="0DCFE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6050" y="2646363"/>
            <a:ext cx="885666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spc="30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“Onde não há liberdade para se questionar, não há ética”. </a:t>
            </a:r>
            <a:endParaRPr lang="pt-BR" sz="4800" b="1" spc="30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bel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60648"/>
            <a:ext cx="9143999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60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“Fácil é ser complicado;                              Difícil é ser simples”.</a:t>
            </a:r>
            <a:r>
              <a:rPr lang="pt-BR" sz="4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 </a:t>
            </a:r>
            <a:endParaRPr lang="pt-BR" sz="4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3140968"/>
            <a:ext cx="9143999" cy="14773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kern="1800" spc="30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endParaRPr lang="pt-BR" sz="4400" b="1" spc="30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3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pt-BR" sz="4000" b="1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202287"/>
            <a:ext cx="8352928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3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“Quem é humilde não exalta o talento, nem evidencia a inabilidade”. </a:t>
            </a:r>
            <a:endParaRPr lang="pt-BR" sz="4400" b="1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2420888"/>
            <a:ext cx="8012311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0295" y="5229200"/>
            <a:ext cx="8334078" cy="14465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3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Quem proclama humildade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3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é orgulhoso.                                                                                    </a:t>
            </a:r>
            <a:endParaRPr lang="pt-BR" sz="4400" b="1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888" y="2435865"/>
            <a:ext cx="8372351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Os verdadeiros sábios </a:t>
            </a:r>
            <a:endParaRPr lang="pt-BR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são </a:t>
            </a:r>
            <a:r>
              <a:rPr lang="pt-B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os que sabem </a:t>
            </a:r>
            <a:endParaRPr lang="pt-BR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que </a:t>
            </a:r>
            <a:r>
              <a:rPr lang="pt-BR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nada sabem. </a:t>
            </a:r>
            <a:endParaRPr lang="pt-BR" sz="5400" dirty="0">
              <a:latin typeface="+mn-lt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0460" y="3861048"/>
            <a:ext cx="8265996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Humildade não é humilhação.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Só se sente humilhado quem é orgulhoso. </a:t>
            </a:r>
            <a:endParaRPr lang="pt-B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0460" y="908720"/>
            <a:ext cx="8352928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O humilde compreende e compadece-se do orgulhoso porque um dia também o foi</a:t>
            </a:r>
            <a:r>
              <a:rPr lang="pt-B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Calibri"/>
                <a:cs typeface="Times New Roman"/>
              </a:rPr>
              <a:t>.</a:t>
            </a:r>
            <a:endParaRPr lang="pt-B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2654" y="404664"/>
            <a:ext cx="7992888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A humildade respeita o homem, não pelos seus haveres,          mas por suas virtudes. 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2654" y="3140968"/>
            <a:ext cx="7992888" cy="32070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pt-B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O grande problema da vaidade humana é a substituição da "orientação interna pela externa”.   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5214" y="880864"/>
            <a:ext cx="8928992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Resignação não é adaptar-se a um modo conformista e triste de como tudo vem acontecendo, nem suportar e permitir qualquer tipo de desrespeito.</a:t>
            </a:r>
            <a:endParaRPr lang="pt-B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5213" y="3356992"/>
            <a:ext cx="8810053" cy="34163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Resignação é ter a habilidade necessária para admitir realidades, avaliar acontecimentos com </a:t>
            </a:r>
            <a:r>
              <a:rPr lang="pt-BR" sz="36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ponderação,</a:t>
            </a:r>
            <a:r>
              <a:rPr lang="pt-B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promover mudanças com c</a:t>
            </a:r>
            <a:r>
              <a:rPr lang="pt-BR" sz="36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oragem,</a:t>
            </a:r>
            <a:r>
              <a:rPr lang="pt-B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solucionando assim os conflitos existenciais com </a:t>
            </a:r>
            <a:r>
              <a:rPr lang="pt-BR" sz="36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calma.</a:t>
            </a:r>
            <a:r>
              <a:rPr lang="pt-B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                                                                           </a:t>
            </a:r>
            <a:endParaRPr lang="pt-B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49250" y="111423"/>
            <a:ext cx="8280920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Os humildes são resignados. </a:t>
            </a:r>
            <a:endParaRPr lang="pt-BR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5020" y="126854"/>
            <a:ext cx="8712968" cy="255454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O HUMILDE É FLEXÍVEL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spc="50" dirty="0">
              <a:ln w="11430">
                <a:solidFill>
                  <a:srgbClr val="7030A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O flexível é mais forte, enverga, entorta, amassa, mas não quebra. </a:t>
            </a:r>
            <a:endParaRPr lang="pt-BR" sz="4000" b="1" spc="50" dirty="0">
              <a:ln w="11430">
                <a:solidFill>
                  <a:srgbClr val="7030A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5020" y="5301208"/>
            <a:ext cx="8712968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“Com flexibilidade e perseverança          tudo se alcança”. </a:t>
            </a:r>
            <a:endParaRPr lang="pt-BR" sz="4000" b="1" spc="50" dirty="0">
              <a:ln w="11430">
                <a:solidFill>
                  <a:srgbClr val="7030A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7028" y="3053929"/>
            <a:ext cx="8568952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Nada na Terra pode vencer o homem flexível, pois tudo pode conseguir aquele que não oferece resistência. </a:t>
            </a:r>
            <a:endParaRPr lang="pt-BR" sz="4000" b="1" spc="50" dirty="0">
              <a:ln w="11430">
                <a:solidFill>
                  <a:srgbClr val="7030A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6178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" decel="50000" autoRev="1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476672"/>
            <a:ext cx="8568952" cy="280076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5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No ato do bem viver o que impera é a flexibilidade, tal como faz a água, o melhor modelo de fluxo da Natureza. </a:t>
            </a:r>
            <a:endParaRPr lang="pt-BR" sz="4400" b="1" spc="5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7489" y="4149080"/>
            <a:ext cx="8800281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5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Diz o ditado:                                  “Água mole em pedra dura tanto bate até que fura”. </a:t>
            </a:r>
            <a:endParaRPr lang="pt-BR" sz="4400" b="1" spc="5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0952" y="188640"/>
            <a:ext cx="8856984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i="1" spc="3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As estruturas imobilizadas nunca são tão fortes como as flexíveis.</a:t>
            </a:r>
            <a:r>
              <a:rPr lang="pt-BR" sz="4800" b="1" spc="3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endParaRPr lang="pt-BR" sz="4800" b="1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0541" y="2708920"/>
            <a:ext cx="8749952" cy="378565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Mentalidades rígidas não são consideradas desembaraçadas e rápidas, pois nunca estão prontas para mudar ou para receber novas informações. </a:t>
            </a:r>
            <a:endParaRPr lang="pt-BR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332656"/>
            <a:ext cx="7744717" cy="618630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Para melhorarmos as circunstâncias de nossa vida, precisamos transformar nossos padrões de pensamentos limitadores,     tais como</a:t>
            </a:r>
            <a:r>
              <a:rPr lang="pt-BR" sz="4400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: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“eu nasci assim, eu cresci assim eu sou mesmo assim,    vou ser sempre assim...”. </a:t>
            </a:r>
            <a:endParaRPr lang="pt-BR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nfinity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finity">
      <a:fillStyleLst>
        <a:solidFill>
          <a:schemeClr val="phClr">
            <a:shade val="95000"/>
            <a:satMod val="115000"/>
          </a:schemeClr>
        </a:solidFill>
        <a:gradFill rotWithShape="1">
          <a:gsLst>
            <a:gs pos="0">
              <a:schemeClr val="phClr">
                <a:tint val="90000"/>
                <a:alpha val="50000"/>
                <a:satMod val="150000"/>
              </a:schemeClr>
            </a:gs>
            <a:gs pos="35000">
              <a:schemeClr val="phClr">
                <a:tint val="100000"/>
                <a:alpha val="80000"/>
                <a:satMod val="130000"/>
              </a:schemeClr>
            </a:gs>
            <a:gs pos="100000">
              <a:schemeClr val="phClr">
                <a:tint val="100000"/>
                <a:shade val="90000"/>
                <a:alpha val="95000"/>
                <a:satMod val="11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1000"/>
                <a:alpha val="90000"/>
                <a:satMod val="130000"/>
              </a:schemeClr>
            </a:gs>
            <a:gs pos="50000">
              <a:schemeClr val="phClr">
                <a:shade val="93000"/>
                <a:alpha val="70000"/>
                <a:satMod val="130000"/>
              </a:schemeClr>
            </a:gs>
            <a:gs pos="75000">
              <a:schemeClr val="phClr">
                <a:shade val="94000"/>
                <a:alpha val="50000"/>
                <a:satMod val="135000"/>
              </a:schemeClr>
            </a:gs>
            <a:gs pos="100000">
              <a:schemeClr val="phClr">
                <a:shade val="94000"/>
                <a:alpha val="50000"/>
                <a:satMod val="135000"/>
              </a:schemeClr>
            </a:gs>
          </a:gsLst>
          <a:lin ang="0" scaled="0"/>
        </a:gradFill>
      </a:fillStyleLst>
      <a:lnStyleLst>
        <a:ln w="19050" cap="flat" cmpd="sng" algn="ctr">
          <a:solidFill>
            <a:schemeClr val="phClr">
              <a:shade val="95000"/>
            </a:schemeClr>
          </a:solidFill>
          <a:prstDash val="solid"/>
        </a:ln>
        <a:ln w="31750" cap="flat" cmpd="sng" algn="ctr">
          <a:solidFill>
            <a:schemeClr val="phClr">
              <a:shade val="95000"/>
              <a:satMod val="110000"/>
            </a:schemeClr>
          </a:solidFill>
          <a:prstDash val="solid"/>
        </a:ln>
        <a:ln w="57150" cap="flat" cmpd="dbl" algn="ctr">
          <a:solidFill>
            <a:schemeClr val="phClr">
              <a:shade val="95000"/>
              <a:satMod val="130000"/>
            </a:schemeClr>
          </a:solidFill>
          <a:prstDash val="solid"/>
        </a:ln>
      </a:lnStyleLst>
      <a:effectStyleLst>
        <a:effectStyle>
          <a:effectLst>
            <a:outerShdw blurRad="63500" dist="25400" dir="5400000" sx="101000" sy="101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sx="101000" sy="101000" algn="ctr" rotWithShape="0">
              <a:srgbClr val="000000">
                <a:alpha val="50000"/>
              </a:srgbClr>
            </a:outerShdw>
            <a:reflection blurRad="12700" stA="26000" endPos="15000" dist="19050" dir="5400000" sy="-100000" rotWithShape="0"/>
          </a:effectLst>
        </a:effectStyle>
        <a:effectStyle>
          <a:effectLst>
            <a:innerShdw blurRad="101600" dist="12700">
              <a:srgbClr val="000000">
                <a:alpha val="35000"/>
              </a:srgbClr>
            </a:innerShdw>
            <a:reflection blurRad="12700" stA="26000" endPos="25000" dist="1905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381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50000"/>
              </a:schemeClr>
            </a:gs>
            <a:gs pos="40000">
              <a:schemeClr val="phClr">
                <a:tint val="90000"/>
                <a:shade val="80000"/>
                <a:satMod val="200000"/>
              </a:schemeClr>
            </a:gs>
            <a:gs pos="100000">
              <a:schemeClr val="phClr">
                <a:shade val="20000"/>
                <a:satMod val="17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Viagem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 de montanha</Template>
  <TotalTime>530</TotalTime>
  <Words>609</Words>
  <Application>Microsoft Office PowerPoint</Application>
  <PresentationFormat>Apresentação na tela (4:3)</PresentationFormat>
  <Paragraphs>58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22</vt:i4>
      </vt:variant>
      <vt:variant>
        <vt:lpstr>Tema</vt:lpstr>
      </vt:variant>
      <vt:variant>
        <vt:i4>15</vt:i4>
      </vt:variant>
      <vt:variant>
        <vt:lpstr>Títulos de slides</vt:lpstr>
      </vt:variant>
      <vt:variant>
        <vt:i4>16</vt:i4>
      </vt:variant>
    </vt:vector>
  </HeadingPairs>
  <TitlesOfParts>
    <vt:vector size="53" baseType="lpstr">
      <vt:lpstr>Gill Sans MT</vt:lpstr>
      <vt:lpstr>Arial</vt:lpstr>
      <vt:lpstr>Wingdings 2</vt:lpstr>
      <vt:lpstr>Calibri</vt:lpstr>
      <vt:lpstr>Cambria</vt:lpstr>
      <vt:lpstr>Century Gothic</vt:lpstr>
      <vt:lpstr>Trebuchet MS</vt:lpstr>
      <vt:lpstr>Wingdings</vt:lpstr>
      <vt:lpstr>Constantia</vt:lpstr>
      <vt:lpstr>Verdana</vt:lpstr>
      <vt:lpstr>Bookman Old Style</vt:lpstr>
      <vt:lpstr>Rage Italic</vt:lpstr>
      <vt:lpstr>Franklin Gothic Book</vt:lpstr>
      <vt:lpstr>Franklin Gothic Medium</vt:lpstr>
      <vt:lpstr>Garamond</vt:lpstr>
      <vt:lpstr>Corbel</vt:lpstr>
      <vt:lpstr>Tunga</vt:lpstr>
      <vt:lpstr>Tahoma</vt:lpstr>
      <vt:lpstr>맑은 고딕</vt:lpstr>
      <vt:lpstr>MS Mincho</vt:lpstr>
      <vt:lpstr>ＭＳ Ｐゴシック</vt:lpstr>
      <vt:lpstr>Times New Roman</vt:lpstr>
      <vt:lpstr>Mountain</vt:lpstr>
      <vt:lpstr>Adjacência</vt:lpstr>
      <vt:lpstr>Austin</vt:lpstr>
      <vt:lpstr>Opulento</vt:lpstr>
      <vt:lpstr>Fluxo</vt:lpstr>
      <vt:lpstr>Winter</vt:lpstr>
      <vt:lpstr>Spring</vt:lpstr>
      <vt:lpstr>Infinity</vt:lpstr>
      <vt:lpstr>Sketchbook</vt:lpstr>
      <vt:lpstr>Técnica</vt:lpstr>
      <vt:lpstr>Viagem</vt:lpstr>
      <vt:lpstr>Ângulos</vt:lpstr>
      <vt:lpstr>Costura</vt:lpstr>
      <vt:lpstr>Brooklet</vt:lpstr>
      <vt:lpstr>Mylar</vt:lpstr>
      <vt:lpstr>O que Jesus quis dizer com:  “Bem-aventurados os pobres de espírito, pois que deles é o reino dos céus”?  (MAT. 5:3.)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BEM-AVENTURADOS OS HUMILDES O que Jesus quis dizer com: “Bem-aventurados os pobres de espírito, pois que deles é o reino dos céus”? (MAT. 5:3.)</dc:title>
  <dc:creator>osmar</dc:creator>
  <cp:lastModifiedBy>Eddy Jr.</cp:lastModifiedBy>
  <cp:revision>26</cp:revision>
  <dcterms:created xsi:type="dcterms:W3CDTF">2012-05-29T15:18:20Z</dcterms:created>
  <dcterms:modified xsi:type="dcterms:W3CDTF">2012-09-17T23:43:41Z</dcterms:modified>
</cp:coreProperties>
</file>