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2FD5-72C9-41D6-AC76-2F86B7ED2A12}" type="datetimeFigureOut">
              <a:rPr lang="pt-BR" smtClean="0"/>
              <a:pPr/>
              <a:t>17/02/2013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9C926C-BA66-45C5-ABE4-571CD35AB3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2FD5-72C9-41D6-AC76-2F86B7ED2A12}" type="datetimeFigureOut">
              <a:rPr lang="pt-BR" smtClean="0"/>
              <a:pPr/>
              <a:t>17/02/2013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926C-BA66-45C5-ABE4-571CD35AB3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2FD5-72C9-41D6-AC76-2F86B7ED2A12}" type="datetimeFigureOut">
              <a:rPr lang="pt-BR" smtClean="0"/>
              <a:pPr/>
              <a:t>17/02/2013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926C-BA66-45C5-ABE4-571CD35AB3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2FD5-72C9-41D6-AC76-2F86B7ED2A12}" type="datetimeFigureOut">
              <a:rPr lang="pt-BR" smtClean="0"/>
              <a:pPr/>
              <a:t>17/02/2013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9C926C-BA66-45C5-ABE4-571CD35AB3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2FD5-72C9-41D6-AC76-2F86B7ED2A12}" type="datetimeFigureOut">
              <a:rPr lang="pt-BR" smtClean="0"/>
              <a:pPr/>
              <a:t>17/02/2013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926C-BA66-45C5-ABE4-571CD35AB35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2FD5-72C9-41D6-AC76-2F86B7ED2A12}" type="datetimeFigureOut">
              <a:rPr lang="pt-BR" smtClean="0"/>
              <a:pPr/>
              <a:t>17/02/2013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926C-BA66-45C5-ABE4-571CD35AB3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2FD5-72C9-41D6-AC76-2F86B7ED2A12}" type="datetimeFigureOut">
              <a:rPr lang="pt-BR" smtClean="0"/>
              <a:pPr/>
              <a:t>17/02/2013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79C926C-BA66-45C5-ABE4-571CD35AB35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2FD5-72C9-41D6-AC76-2F86B7ED2A12}" type="datetimeFigureOut">
              <a:rPr lang="pt-BR" smtClean="0"/>
              <a:pPr/>
              <a:t>17/02/2013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926C-BA66-45C5-ABE4-571CD35AB3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2FD5-72C9-41D6-AC76-2F86B7ED2A12}" type="datetimeFigureOut">
              <a:rPr lang="pt-BR" smtClean="0"/>
              <a:pPr/>
              <a:t>17/02/2013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926C-BA66-45C5-ABE4-571CD35AB3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2FD5-72C9-41D6-AC76-2F86B7ED2A12}" type="datetimeFigureOut">
              <a:rPr lang="pt-BR" smtClean="0"/>
              <a:pPr/>
              <a:t>17/02/2013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926C-BA66-45C5-ABE4-571CD35AB3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2FD5-72C9-41D6-AC76-2F86B7ED2A12}" type="datetimeFigureOut">
              <a:rPr lang="pt-BR" smtClean="0"/>
              <a:pPr/>
              <a:t>17/02/2013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926C-BA66-45C5-ABE4-571CD35AB35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EA12FD5-72C9-41D6-AC76-2F86B7ED2A12}" type="datetimeFigureOut">
              <a:rPr lang="pt-BR" smtClean="0"/>
              <a:pPr/>
              <a:t>17/02/2013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9C926C-BA66-45C5-ABE4-571CD35AB35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Fabiola\Documents\Palestras\Aquele%20que%20se%20eleva%20ser&#225;%20rebaixado\O%20CHAMADO.wa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“Aquele que se eleva será rebaixado” </a:t>
            </a:r>
            <a:br>
              <a:rPr lang="pt-BR" dirty="0" smtClean="0"/>
            </a:br>
            <a:r>
              <a:rPr lang="pt-BR" dirty="0" smtClean="0"/>
              <a:t>  </a:t>
            </a:r>
            <a:r>
              <a:rPr lang="pt-BR" sz="2700" dirty="0" err="1" smtClean="0"/>
              <a:t>ese</a:t>
            </a:r>
            <a:r>
              <a:rPr lang="pt-BR" sz="2700" dirty="0" smtClean="0"/>
              <a:t>, Cap. Vii itens 3 e 6</a:t>
            </a:r>
            <a:endParaRPr lang="pt-BR" sz="27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Bem-Aventurados os Pobres de Espírito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t-BR" sz="4800" dirty="0" smtClean="0"/>
          </a:p>
          <a:p>
            <a:pPr algn="ctr">
              <a:buNone/>
            </a:pPr>
            <a:r>
              <a:rPr lang="pt-BR" sz="4800" dirty="0" smtClean="0"/>
              <a:t>“Todo aquele que se eleva será rebaixado e todo aquele que se rebaixa será elevado.”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-71438"/>
            <a:ext cx="8686800" cy="69294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600" dirty="0" smtClean="0"/>
              <a:t>Então Ele veio e disse já é hora de seguir</a:t>
            </a:r>
          </a:p>
          <a:p>
            <a:pPr>
              <a:buNone/>
            </a:pPr>
            <a:r>
              <a:rPr lang="pt-BR" sz="2600" dirty="0" smtClean="0"/>
              <a:t>E indicou um caminho tortuoso, </a:t>
            </a:r>
          </a:p>
          <a:p>
            <a:pPr>
              <a:buNone/>
            </a:pPr>
            <a:r>
              <a:rPr lang="pt-BR" sz="2600" dirty="0" smtClean="0"/>
              <a:t>Mostrou as pedras e os espinhos</a:t>
            </a:r>
          </a:p>
          <a:p>
            <a:pPr>
              <a:buNone/>
            </a:pPr>
            <a:r>
              <a:rPr lang="pt-BR" sz="2600" dirty="0" smtClean="0"/>
              <a:t>E quando viu que o medo assolava os nosso corações,</a:t>
            </a:r>
          </a:p>
          <a:p>
            <a:pPr>
              <a:buNone/>
            </a:pPr>
            <a:r>
              <a:rPr lang="pt-BR" sz="2600" dirty="0" smtClean="0"/>
              <a:t>Nos fez olhar o sol atrás do montes, </a:t>
            </a:r>
          </a:p>
          <a:p>
            <a:pPr>
              <a:buNone/>
            </a:pPr>
            <a:r>
              <a:rPr lang="pt-BR" sz="2600" dirty="0" smtClean="0"/>
              <a:t>Só disse: “Confiem em mim e vão”.</a:t>
            </a:r>
          </a:p>
          <a:p>
            <a:pPr>
              <a:buNone/>
            </a:pPr>
            <a:r>
              <a:rPr lang="pt-BR" sz="500" dirty="0" smtClean="0"/>
              <a:t> </a:t>
            </a:r>
          </a:p>
          <a:p>
            <a:pPr>
              <a:buNone/>
            </a:pPr>
            <a:r>
              <a:rPr lang="pt-BR" sz="2600" dirty="0" smtClean="0"/>
              <a:t>Então viemos porque ninguém resiste ao Seu chamado	</a:t>
            </a:r>
          </a:p>
          <a:p>
            <a:pPr>
              <a:buNone/>
            </a:pPr>
            <a:r>
              <a:rPr lang="pt-BR" sz="2600" dirty="0" smtClean="0"/>
              <a:t>Voltamos à Terra mãe que nos abriga</a:t>
            </a:r>
          </a:p>
          <a:p>
            <a:pPr>
              <a:buNone/>
            </a:pPr>
            <a:r>
              <a:rPr lang="pt-BR" sz="2600" dirty="0" smtClean="0"/>
              <a:t>O Seu amor haveremos de amar.</a:t>
            </a:r>
          </a:p>
          <a:p>
            <a:pPr>
              <a:buNone/>
            </a:pPr>
            <a:r>
              <a:rPr lang="pt-BR" sz="500" dirty="0" smtClean="0"/>
              <a:t> </a:t>
            </a:r>
          </a:p>
          <a:p>
            <a:pPr>
              <a:buNone/>
            </a:pPr>
            <a:r>
              <a:rPr lang="pt-BR" sz="2600" dirty="0" smtClean="0"/>
              <a:t>E ao final da luta Ele haverá de estar nos esperando</a:t>
            </a:r>
          </a:p>
          <a:p>
            <a:pPr>
              <a:buNone/>
            </a:pPr>
            <a:r>
              <a:rPr lang="pt-BR" sz="2600" dirty="0" smtClean="0"/>
              <a:t>E erguera a voz ao Pai num Hino</a:t>
            </a:r>
          </a:p>
          <a:p>
            <a:pPr>
              <a:buNone/>
            </a:pPr>
            <a:r>
              <a:rPr lang="pt-BR" sz="2600" dirty="0" smtClean="0"/>
              <a:t>E então dirá: “Eis os Teus filhos enfim em paz!”</a:t>
            </a:r>
          </a:p>
          <a:p>
            <a:pPr>
              <a:buNone/>
            </a:pPr>
            <a:endParaRPr lang="pt-BR" sz="500" dirty="0" smtClean="0"/>
          </a:p>
          <a:p>
            <a:pPr>
              <a:buNone/>
            </a:pPr>
            <a:r>
              <a:rPr lang="pt-BR" sz="2600" dirty="0" smtClean="0"/>
              <a:t>Então viemos porque ninguém resiste ao Seu chamado	</a:t>
            </a:r>
          </a:p>
          <a:p>
            <a:pPr>
              <a:buNone/>
            </a:pPr>
            <a:r>
              <a:rPr lang="pt-BR" sz="2600" dirty="0" smtClean="0"/>
              <a:t>O Seu amor haveremos de amar.</a:t>
            </a:r>
          </a:p>
          <a:p>
            <a:endParaRPr lang="pt-BR" sz="24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5996985" y="6457890"/>
            <a:ext cx="3147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7030A0"/>
                </a:solidFill>
              </a:rPr>
              <a:t>O Chamado </a:t>
            </a:r>
            <a:r>
              <a:rPr lang="pt-BR" sz="2000" dirty="0" smtClean="0">
                <a:solidFill>
                  <a:srgbClr val="7030A0"/>
                </a:solidFill>
              </a:rPr>
              <a:t> -  Grupo AMHE</a:t>
            </a:r>
            <a:endParaRPr lang="pt-BR" sz="2000" b="1" dirty="0">
              <a:solidFill>
                <a:srgbClr val="7030A0"/>
              </a:solidFill>
            </a:endParaRPr>
          </a:p>
        </p:txBody>
      </p:sp>
      <p:pic>
        <p:nvPicPr>
          <p:cNvPr id="4" name="O CHAMADO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-3048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23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“AQUELE QUE SE ELEVA SERÁ REBAIXADO”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sz="3600" dirty="0" smtClean="0"/>
          </a:p>
          <a:p>
            <a:pPr>
              <a:buNone/>
            </a:pPr>
            <a:r>
              <a:rPr lang="pt-BR" sz="3600" dirty="0" smtClean="0"/>
              <a:t>“</a:t>
            </a:r>
            <a:r>
              <a:rPr lang="pt-BR" sz="3600" i="1" dirty="0" smtClean="0"/>
              <a:t>Bem aventurados os pobres de espírito, porque é deles o reino do céu</a:t>
            </a:r>
            <a:r>
              <a:rPr lang="pt-BR" sz="3600" dirty="0" smtClean="0"/>
              <a:t>.”</a:t>
            </a:r>
          </a:p>
          <a:p>
            <a:pPr>
              <a:buNone/>
            </a:pPr>
            <a:r>
              <a:rPr lang="pt-BR" dirty="0" smtClean="0"/>
              <a:t>			</a:t>
            </a:r>
          </a:p>
          <a:p>
            <a:pPr>
              <a:buNone/>
            </a:pPr>
            <a:r>
              <a:rPr lang="pt-BR" dirty="0" smtClean="0"/>
              <a:t>					(Mateus, </a:t>
            </a:r>
            <a:r>
              <a:rPr lang="pt-BR" dirty="0" smtClean="0"/>
              <a:t>cap. 7, v:3</a:t>
            </a:r>
            <a:r>
              <a:rPr lang="pt-BR" dirty="0" smtClean="0"/>
              <a:t>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“AQUELE QUE SE ELEVA SERÁ REBAIXADO”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90488" indent="-90488" algn="ctr" defTabSz="180975">
              <a:buNone/>
            </a:pPr>
            <a:r>
              <a:rPr lang="pt-BR" sz="4000" dirty="0" smtClean="0"/>
              <a:t>“- Quem é o maior do Reino dos Céus?”</a:t>
            </a:r>
          </a:p>
          <a:p>
            <a:pPr marL="90488" indent="-90488" algn="ctr" defTabSz="180975">
              <a:buNone/>
            </a:pPr>
            <a:endParaRPr lang="pt-BR" sz="4000" dirty="0" smtClean="0"/>
          </a:p>
          <a:p>
            <a:pPr marL="90488" indent="-90488" algn="ctr" defTabSz="180975">
              <a:buNone/>
            </a:pPr>
            <a:r>
              <a:rPr lang="pt-BR" sz="4000" dirty="0" smtClean="0"/>
              <a:t>- “Em verdade vos digo que, se não vos converterdes e se não vos tornardes como criança, não </a:t>
            </a:r>
            <a:r>
              <a:rPr lang="pt-BR" sz="4000" dirty="0" smtClean="0"/>
              <a:t>entrareis </a:t>
            </a:r>
            <a:r>
              <a:rPr lang="pt-BR" sz="4000" dirty="0" smtClean="0"/>
              <a:t>no reino dos céus.”</a:t>
            </a:r>
          </a:p>
          <a:p>
            <a:pPr marL="90488" indent="-90488" algn="ctr" defTabSz="180975">
              <a:buNone/>
            </a:pPr>
            <a:endParaRPr lang="pt-BR" sz="4000" dirty="0" smtClean="0"/>
          </a:p>
          <a:p>
            <a:pPr marL="90488" indent="-90488" algn="ctr" defTabSz="180975">
              <a:buNone/>
            </a:pPr>
            <a:r>
              <a:rPr lang="pt-BR" sz="4000" dirty="0" smtClean="0"/>
              <a:t>ESE: Cap. </a:t>
            </a:r>
            <a:r>
              <a:rPr lang="pt-BR" sz="4000" dirty="0" smtClean="0"/>
              <a:t>VII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“AQUELE QUE SE ELEVA SERÁ REBAIXADO”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“Aquele que quiser ser o primeiro dentre vós que seja vosso escravo; assim como o Filho do Homem que não veio para ser servido, mas para servir, e dar sua vida pela redenção de muitos.”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			(Mateus, XX: 20 a 28)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43438" y="3071810"/>
            <a:ext cx="4348162" cy="8032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4800" b="1" dirty="0" smtClean="0"/>
              <a:t>Mahatma Gandhi</a:t>
            </a:r>
            <a:endParaRPr lang="pt-BR" sz="4800" dirty="0"/>
          </a:p>
        </p:txBody>
      </p:sp>
      <p:pic>
        <p:nvPicPr>
          <p:cNvPr id="4098" name="Picture 2" descr="http://4.bp.blogspot.com/-72cA0GysESs/TVcK8Sa5opI/AAAAAAAABYI/TrVLHmef0pQ/s1600/gandhi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8493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14876" y="2643182"/>
            <a:ext cx="4276724" cy="857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4800" b="1" smtClean="0"/>
              <a:t>Madre </a:t>
            </a:r>
            <a:r>
              <a:rPr lang="pt-BR" sz="4800" b="1" smtClean="0"/>
              <a:t>Teresa</a:t>
            </a:r>
            <a:endParaRPr lang="pt-BR" sz="4800" b="1" dirty="0"/>
          </a:p>
        </p:txBody>
      </p:sp>
      <p:pic>
        <p:nvPicPr>
          <p:cNvPr id="3076" name="Picture 4" descr="http://1.bp.blogspot.com/-NfpSf0tZKA4/Tl7xeP-vIxI/AAAAAAAAAf4/FtGNPGXgZu8/s1600/madre-teresa-calcu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1880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72066" y="2428868"/>
            <a:ext cx="4071934" cy="143667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4800" b="1" dirty="0" smtClean="0"/>
              <a:t>Dr. Bezerra de Menezes</a:t>
            </a:r>
            <a:endParaRPr lang="pt-BR" sz="4800" b="1" dirty="0"/>
          </a:p>
        </p:txBody>
      </p:sp>
      <p:pic>
        <p:nvPicPr>
          <p:cNvPr id="2050" name="Picture 2" descr="http://www.uevc.com.br/portal/images/stories/bezerra_de_menezes_-_imagem_da_net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516064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86380" y="3286124"/>
            <a:ext cx="3633782" cy="71437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4800" b="1" dirty="0" smtClean="0"/>
              <a:t>Chico Xavier</a:t>
            </a:r>
            <a:endParaRPr lang="pt-BR" sz="4800" b="1" dirty="0"/>
          </a:p>
        </p:txBody>
      </p:sp>
      <p:pic>
        <p:nvPicPr>
          <p:cNvPr id="1026" name="Picture 2" descr="http://3.bp.blogspot.com/-RBksNyBgWe8/UIftz1lNjAI/AAAAAAAABTA/sU8zfK08P7Q/s1600/Chico_Xavi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84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2530" name="Picture 2" descr="http://blog.cancaonova.com/felipeaquino/files/2011/02/jesus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1018" y="0"/>
            <a:ext cx="592281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350</TotalTime>
  <Words>220</Words>
  <Application>Microsoft Office PowerPoint</Application>
  <PresentationFormat>Apresentação na tela (4:3)</PresentationFormat>
  <Paragraphs>42</Paragraphs>
  <Slides>11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Viagem</vt:lpstr>
      <vt:lpstr>“Aquele que se eleva será rebaixado”    ese, Cap. Vii itens 3 e 6</vt:lpstr>
      <vt:lpstr>“AQUELE QUE SE ELEVA SERÁ REBAIXADO”</vt:lpstr>
      <vt:lpstr>“AQUELE QUE SE ELEVA SERÁ REBAIXADO”</vt:lpstr>
      <vt:lpstr>“AQUELE QUE SE ELEVA SERÁ REBAIXADO”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“Aquele que se eleva será rebaixado”    ese, Cap. Vii itens 3 e 6</dc:title>
  <dc:creator>Fabiola</dc:creator>
  <cp:lastModifiedBy>Fabiola</cp:lastModifiedBy>
  <cp:revision>35</cp:revision>
  <dcterms:created xsi:type="dcterms:W3CDTF">2013-01-29T14:29:58Z</dcterms:created>
  <dcterms:modified xsi:type="dcterms:W3CDTF">2013-02-17T23:29:04Z</dcterms:modified>
</cp:coreProperties>
</file>