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32" r:id="rId4"/>
    <p:sldMasterId id="2147483744" r:id="rId5"/>
    <p:sldMasterId id="2147483756" r:id="rId6"/>
    <p:sldMasterId id="2147483852" r:id="rId7"/>
    <p:sldMasterId id="2147483864" r:id="rId8"/>
    <p:sldMasterId id="2147483925" r:id="rId9"/>
    <p:sldMasterId id="2147483937" r:id="rId10"/>
    <p:sldMasterId id="2147483951" r:id="rId11"/>
  </p:sldMasterIdLst>
  <p:notesMasterIdLst>
    <p:notesMasterId r:id="rId28"/>
  </p:notesMasterIdLst>
  <p:sldIdLst>
    <p:sldId id="261" r:id="rId12"/>
    <p:sldId id="278" r:id="rId13"/>
    <p:sldId id="262" r:id="rId14"/>
    <p:sldId id="256" r:id="rId15"/>
    <p:sldId id="273" r:id="rId16"/>
    <p:sldId id="268" r:id="rId17"/>
    <p:sldId id="258" r:id="rId18"/>
    <p:sldId id="259" r:id="rId19"/>
    <p:sldId id="281" r:id="rId20"/>
    <p:sldId id="263" r:id="rId21"/>
    <p:sldId id="264" r:id="rId22"/>
    <p:sldId id="265" r:id="rId23"/>
    <p:sldId id="269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989972-617B-4ED8-8CC2-E2D60A512AA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125D5D-B975-4002-A6C9-6786CEFD5B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C18E8C-47B2-417B-8427-817F1499089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Somente o progresso moral pode assegurar aos homens a felicidade na Terra, refreando as paixões más; somente esse progresso pode fazer que entre os homens reinem a concórdia, a paz, a fraternidade. </a:t>
            </a:r>
            <a:endParaRPr lang="pt-BR" sz="36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C491D2-00E8-4CE9-9D0F-EB4AC1DDFB2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5B517C-8FCD-470C-89C0-3A8B079A926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CDD349-BE84-4469-A996-E3A660BB9B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33D8-D1CD-4C11-9478-929D8F5265E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165A854-34FE-4EB9-9715-EC9C2702AE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5800" y="0"/>
            <a:ext cx="8001000" cy="7950200"/>
            <a:chOff x="685798" y="0"/>
            <a:chExt cx="8001004" cy="7950200"/>
          </a:xfrm>
        </p:grpSpPr>
        <p:sp>
          <p:nvSpPr>
            <p:cNvPr id="5" name="Pie 7"/>
            <p:cNvSpPr/>
            <p:nvPr/>
          </p:nvSpPr>
          <p:spPr>
            <a:xfrm flipH="1" flipV="1">
              <a:off x="1257298" y="5778500"/>
              <a:ext cx="2171701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7" name="Freeform 9"/>
              <p:cNvSpPr/>
              <p:nvPr/>
            </p:nvSpPr>
            <p:spPr>
              <a:xfrm>
                <a:off x="685798" y="588010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2590799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38198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" name="Oval 12"/>
              <p:cNvSpPr/>
              <p:nvPr/>
            </p:nvSpPr>
            <p:spPr>
              <a:xfrm>
                <a:off x="2362199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" name="Oval 13"/>
              <p:cNvSpPr/>
              <p:nvPr/>
            </p:nvSpPr>
            <p:spPr>
              <a:xfrm>
                <a:off x="1676398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4"/>
              <p:cNvSpPr/>
              <p:nvPr/>
            </p:nvSpPr>
            <p:spPr>
              <a:xfrm>
                <a:off x="1981199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Oval 15"/>
              <p:cNvSpPr/>
              <p:nvPr/>
            </p:nvSpPr>
            <p:spPr>
              <a:xfrm>
                <a:off x="1943099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6"/>
              <p:cNvSpPr/>
              <p:nvPr/>
            </p:nvSpPr>
            <p:spPr>
              <a:xfrm>
                <a:off x="2362199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Oval 17"/>
              <p:cNvSpPr/>
              <p:nvPr/>
            </p:nvSpPr>
            <p:spPr>
              <a:xfrm>
                <a:off x="3009899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Oval 18"/>
              <p:cNvSpPr/>
              <p:nvPr/>
            </p:nvSpPr>
            <p:spPr>
              <a:xfrm>
                <a:off x="2971799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9"/>
              <p:cNvSpPr/>
              <p:nvPr/>
            </p:nvSpPr>
            <p:spPr>
              <a:xfrm>
                <a:off x="3314699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0"/>
              <p:cNvSpPr/>
              <p:nvPr/>
            </p:nvSpPr>
            <p:spPr>
              <a:xfrm>
                <a:off x="3619499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1"/>
              <p:cNvSpPr/>
              <p:nvPr/>
            </p:nvSpPr>
            <p:spPr>
              <a:xfrm>
                <a:off x="13842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22"/>
              <p:cNvSpPr/>
              <p:nvPr/>
            </p:nvSpPr>
            <p:spPr>
              <a:xfrm>
                <a:off x="3505199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Oval 23"/>
              <p:cNvSpPr/>
              <p:nvPr/>
            </p:nvSpPr>
            <p:spPr>
              <a:xfrm>
                <a:off x="1295398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Oval 24"/>
              <p:cNvSpPr/>
              <p:nvPr/>
            </p:nvSpPr>
            <p:spPr>
              <a:xfrm>
                <a:off x="1447798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16001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Oval 26"/>
              <p:cNvSpPr/>
              <p:nvPr/>
            </p:nvSpPr>
            <p:spPr>
              <a:xfrm>
                <a:off x="3352799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Freeform 27"/>
              <p:cNvSpPr/>
              <p:nvPr/>
            </p:nvSpPr>
            <p:spPr>
              <a:xfrm flipV="1">
                <a:off x="5486400" y="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Oval 28"/>
              <p:cNvSpPr/>
              <p:nvPr/>
            </p:nvSpPr>
            <p:spPr>
              <a:xfrm flipV="1">
                <a:off x="7391401" y="760413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Oval 29"/>
              <p:cNvSpPr/>
              <p:nvPr/>
            </p:nvSpPr>
            <p:spPr>
              <a:xfrm flipV="1">
                <a:off x="5638800" y="6080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Oval 30"/>
              <p:cNvSpPr/>
              <p:nvPr/>
            </p:nvSpPr>
            <p:spPr>
              <a:xfrm flipV="1">
                <a:off x="7162801" y="1508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31"/>
              <p:cNvSpPr/>
              <p:nvPr/>
            </p:nvSpPr>
            <p:spPr>
              <a:xfrm flipV="1">
                <a:off x="6477001" y="7731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Oval 32"/>
              <p:cNvSpPr/>
              <p:nvPr/>
            </p:nvSpPr>
            <p:spPr>
              <a:xfrm flipV="1">
                <a:off x="6781801" y="11668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1" name="Oval 33"/>
              <p:cNvSpPr/>
              <p:nvPr/>
            </p:nvSpPr>
            <p:spPr>
              <a:xfrm flipV="1">
                <a:off x="6743701" y="8620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2" name="Oval 34"/>
              <p:cNvSpPr/>
              <p:nvPr/>
            </p:nvSpPr>
            <p:spPr>
              <a:xfrm flipV="1">
                <a:off x="7162801" y="10652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3" name="Oval 35"/>
              <p:cNvSpPr/>
              <p:nvPr/>
            </p:nvSpPr>
            <p:spPr>
              <a:xfrm flipV="1">
                <a:off x="7810502" y="20812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4" name="Oval 36"/>
              <p:cNvSpPr/>
              <p:nvPr/>
            </p:nvSpPr>
            <p:spPr>
              <a:xfrm flipV="1">
                <a:off x="7772402" y="17764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5" name="Oval 37"/>
              <p:cNvSpPr/>
              <p:nvPr/>
            </p:nvSpPr>
            <p:spPr>
              <a:xfrm flipV="1">
                <a:off x="8115302" y="1928813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6" name="Oval 38"/>
              <p:cNvSpPr/>
              <p:nvPr/>
            </p:nvSpPr>
            <p:spPr>
              <a:xfrm flipV="1">
                <a:off x="8420102" y="16240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7" name="Oval 39"/>
              <p:cNvSpPr/>
              <p:nvPr/>
            </p:nvSpPr>
            <p:spPr>
              <a:xfrm flipV="1">
                <a:off x="61849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8" name="Oval 40"/>
              <p:cNvSpPr/>
              <p:nvPr/>
            </p:nvSpPr>
            <p:spPr>
              <a:xfrm flipV="1">
                <a:off x="8305802" y="13954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9" name="Oval 41"/>
              <p:cNvSpPr/>
              <p:nvPr/>
            </p:nvSpPr>
            <p:spPr>
              <a:xfrm flipV="1">
                <a:off x="6096001" y="10652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0" name="Oval 42"/>
              <p:cNvSpPr/>
              <p:nvPr/>
            </p:nvSpPr>
            <p:spPr>
              <a:xfrm flipV="1">
                <a:off x="6248401" y="12176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1" name="Oval 43"/>
              <p:cNvSpPr/>
              <p:nvPr/>
            </p:nvSpPr>
            <p:spPr>
              <a:xfrm flipV="1">
                <a:off x="64008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2" name="Oval 44"/>
              <p:cNvSpPr/>
              <p:nvPr/>
            </p:nvSpPr>
            <p:spPr>
              <a:xfrm flipV="1">
                <a:off x="8153402" y="379413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43" name="Oval 45"/>
          <p:cNvSpPr/>
          <p:nvPr/>
        </p:nvSpPr>
        <p:spPr>
          <a:xfrm>
            <a:off x="86360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4" name="Oval 46"/>
          <p:cNvSpPr/>
          <p:nvPr/>
        </p:nvSpPr>
        <p:spPr>
          <a:xfrm>
            <a:off x="8788400" y="658971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5" name="Oval 47"/>
          <p:cNvSpPr/>
          <p:nvPr/>
        </p:nvSpPr>
        <p:spPr>
          <a:xfrm>
            <a:off x="89408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450"/>
            <a:ext cx="2133600" cy="26035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A42CE38A-01E0-4C9F-8520-01885B500B0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2850"/>
            <a:ext cx="609600" cy="2603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63E1E3D-E28C-4EC3-9C50-DB6C8B69C1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6EA30-C00A-47D4-9032-4CB1E01E46D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6184-4573-401C-B92A-240B7D2ADD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92638" y="2133600"/>
            <a:ext cx="3865562" cy="4171950"/>
            <a:chOff x="0" y="0"/>
            <a:chExt cx="1600200" cy="1727200"/>
          </a:xfrm>
        </p:grpSpPr>
        <p:sp>
          <p:nvSpPr>
            <p:cNvPr id="5" name="Oval 7"/>
            <p:cNvSpPr/>
            <p:nvPr/>
          </p:nvSpPr>
          <p:spPr>
            <a:xfrm>
              <a:off x="686082" y="152477"/>
              <a:ext cx="914118" cy="91420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8"/>
            <p:cNvSpPr/>
            <p:nvPr/>
          </p:nvSpPr>
          <p:spPr>
            <a:xfrm>
              <a:off x="381157" y="1206674"/>
              <a:ext cx="456730" cy="4567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9"/>
            <p:cNvSpPr/>
            <p:nvPr/>
          </p:nvSpPr>
          <p:spPr>
            <a:xfrm>
              <a:off x="686082" y="914207"/>
              <a:ext cx="355527" cy="3555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0"/>
            <p:cNvSpPr/>
            <p:nvPr/>
          </p:nvSpPr>
          <p:spPr>
            <a:xfrm>
              <a:off x="647966" y="1142923"/>
              <a:ext cx="431758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1"/>
            <p:cNvSpPr/>
            <p:nvPr/>
          </p:nvSpPr>
          <p:spPr>
            <a:xfrm>
              <a:off x="457388" y="0"/>
              <a:ext cx="761656" cy="76173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1028465" y="1524116"/>
              <a:ext cx="203722" cy="2030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88717" y="1066684"/>
              <a:ext cx="127490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8"/>
            <p:cNvSpPr/>
            <p:nvPr/>
          </p:nvSpPr>
          <p:spPr>
            <a:xfrm>
              <a:off x="0" y="1244793"/>
              <a:ext cx="126833" cy="12684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9"/>
            <p:cNvSpPr/>
            <p:nvPr/>
          </p:nvSpPr>
          <p:spPr>
            <a:xfrm>
              <a:off x="152463" y="1092316"/>
              <a:ext cx="126833" cy="126846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20"/>
            <p:cNvSpPr/>
            <p:nvPr/>
          </p:nvSpPr>
          <p:spPr>
            <a:xfrm>
              <a:off x="304925" y="1066684"/>
              <a:ext cx="126833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09600" y="990600"/>
            <a:ext cx="1179513" cy="1357313"/>
            <a:chOff x="266700" y="914400"/>
            <a:chExt cx="1179761" cy="1356814"/>
          </a:xfrm>
        </p:grpSpPr>
        <p:sp>
          <p:nvSpPr>
            <p:cNvPr id="16" name="Oval 22"/>
            <p:cNvSpPr/>
            <p:nvPr/>
          </p:nvSpPr>
          <p:spPr>
            <a:xfrm>
              <a:off x="555686" y="1380953"/>
              <a:ext cx="890775" cy="8902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25"/>
            <p:cNvSpPr/>
            <p:nvPr/>
          </p:nvSpPr>
          <p:spPr>
            <a:xfrm flipV="1">
              <a:off x="304808" y="1219088"/>
              <a:ext cx="355675" cy="35546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26"/>
            <p:cNvSpPr/>
            <p:nvPr/>
          </p:nvSpPr>
          <p:spPr>
            <a:xfrm flipV="1">
              <a:off x="266700" y="914400"/>
              <a:ext cx="431891" cy="43164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7"/>
            <p:cNvSpPr/>
            <p:nvPr/>
          </p:nvSpPr>
          <p:spPr>
            <a:xfrm flipV="1">
              <a:off x="609672" y="1066744"/>
              <a:ext cx="203243" cy="2031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Ctr="0"/>
          <a:lstStyle>
            <a:lvl1pPr algn="l">
              <a:defRPr sz="3600" b="0" cap="none" baseline="0"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DE3A-63C8-4B90-A165-8499D66E26B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BDD3-E0A8-46B1-B56A-ECBFC1780F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B9DA-8AED-4AE1-8E1F-84708D37171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36E6-3DB3-4217-A4DA-F15CB23907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37B8-33FF-4726-B4BC-8769687C2A6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68CB-7864-43D6-AF83-9427AB4E4F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DC84-6CE9-4E11-811E-8B17544AF98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2492-ADC5-4AA6-9D8B-7351A89D37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52A1-DDD0-4470-B86A-149750F8A8F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BBFC-E3D6-4E8B-AD63-DE4AE307D4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95825" y="2133600"/>
            <a:ext cx="4448175" cy="4019550"/>
            <a:chOff x="4695702" y="2133600"/>
            <a:chExt cx="4448298" cy="4018808"/>
          </a:xfrm>
        </p:grpSpPr>
        <p:sp>
          <p:nvSpPr>
            <p:cNvPr id="6" name="Oval 9"/>
            <p:cNvSpPr/>
            <p:nvPr/>
          </p:nvSpPr>
          <p:spPr>
            <a:xfrm>
              <a:off x="4695702" y="5047712"/>
              <a:ext cx="1104931" cy="110469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10"/>
            <p:cNvSpPr/>
            <p:nvPr/>
          </p:nvSpPr>
          <p:spPr>
            <a:xfrm>
              <a:off x="7065906" y="4571550"/>
              <a:ext cx="858861" cy="8586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1"/>
            <p:cNvSpPr/>
            <p:nvPr/>
          </p:nvSpPr>
          <p:spPr>
            <a:xfrm>
              <a:off x="5340245" y="4895340"/>
              <a:ext cx="1043017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2"/>
            <p:cNvSpPr/>
            <p:nvPr/>
          </p:nvSpPr>
          <p:spPr>
            <a:xfrm>
              <a:off x="6694420" y="3047831"/>
              <a:ext cx="1839963" cy="184116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3"/>
            <p:cNvSpPr/>
            <p:nvPr/>
          </p:nvSpPr>
          <p:spPr>
            <a:xfrm>
              <a:off x="7916829" y="2133600"/>
              <a:ext cx="858861" cy="8586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4"/>
            <p:cNvSpPr/>
            <p:nvPr/>
          </p:nvSpPr>
          <p:spPr>
            <a:xfrm>
              <a:off x="7824752" y="2685948"/>
              <a:ext cx="1043016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5"/>
            <p:cNvSpPr/>
            <p:nvPr/>
          </p:nvSpPr>
          <p:spPr>
            <a:xfrm>
              <a:off x="8653449" y="2870064"/>
              <a:ext cx="490551" cy="4904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7"/>
            <p:cNvSpPr/>
            <p:nvPr/>
          </p:nvSpPr>
          <p:spPr>
            <a:xfrm>
              <a:off x="6551541" y="5120723"/>
              <a:ext cx="307984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9"/>
            <p:cNvSpPr/>
            <p:nvPr/>
          </p:nvSpPr>
          <p:spPr>
            <a:xfrm>
              <a:off x="6781735" y="5561967"/>
              <a:ext cx="306396" cy="30791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20"/>
            <p:cNvSpPr/>
            <p:nvPr/>
          </p:nvSpPr>
          <p:spPr>
            <a:xfrm>
              <a:off x="6705533" y="5181037"/>
              <a:ext cx="306396" cy="3079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21"/>
            <p:cNvSpPr/>
            <p:nvPr/>
          </p:nvSpPr>
          <p:spPr>
            <a:xfrm>
              <a:off x="7073843" y="5120723"/>
              <a:ext cx="306396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25"/>
          <p:cNvSpPr/>
          <p:nvPr/>
        </p:nvSpPr>
        <p:spPr>
          <a:xfrm>
            <a:off x="3319463" y="5148263"/>
            <a:ext cx="185737" cy="18573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23"/>
          <p:cNvSpPr/>
          <p:nvPr/>
        </p:nvSpPr>
        <p:spPr>
          <a:xfrm>
            <a:off x="3225800" y="5103813"/>
            <a:ext cx="185738" cy="1857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lIns="0" rIns="0"/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467C-8F00-41E4-A325-8AB890372B9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456C-0BC4-4AEA-9E76-F6054C4982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6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noProof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42F4-FDA6-4D78-9BC4-4E16821E68B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5F22-8622-4D79-BB68-3C5D12DB81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7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noProof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84B8-0898-49B2-B317-46C1DDA70FA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DE8D-D709-44CC-A69E-2CC857A13B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DAD6795-36D2-4A68-B98F-F8F9087D98B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D6C3919-696D-49B8-A239-1579A98891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noProof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05BC-A818-40D3-9E30-79BEECB142D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BA37-F243-4811-953A-6A009E22BD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A975-9AEF-4BFC-AE54-E38D818B633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3ACC-6B4C-438A-A6BC-E5B4C7AA7D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989C-4427-43B7-842C-5205A3E5033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2AF1-76A3-4E9B-B819-21A4FCE2A1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598D-69B2-46E2-8868-A3DADE30E99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5850-8FF7-45AE-8CC5-0FC7A72FE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4189-315F-47E2-85AB-5F6957CD9D6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7B81-8DC8-4AB9-9601-5830C8AB8D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10AA-7E1C-4044-8616-CFDC7C5C019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C084-CC3E-4703-A743-D953396375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DF12-B4C5-4C19-B185-55C16F2CD46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D8E9-78E1-4C3F-BAA8-5B1708F0EF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F5B3-F241-4B77-951B-3BF57A3C1C8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7AF0-74A1-4237-9FDD-DDD3084A58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BEEA-7753-4168-A42A-69501148F7D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6797-1FFB-426A-ABA5-B74D1A3F83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E510-6A30-4CF8-845E-A212736C002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032-CBED-462F-A7AF-880B99668C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nels title.png"/>
          <p:cNvPicPr>
            <a:picLocks noChangeAspect="1"/>
          </p:cNvPicPr>
          <p:nvPr/>
        </p:nvPicPr>
        <p:blipFill>
          <a:blip r:embed="rId2" cstate="print"/>
          <a:srcRect t="578" b="964"/>
          <a:stretch>
            <a:fillRect/>
          </a:stretch>
        </p:blipFill>
        <p:spPr bwMode="auto">
          <a:xfrm>
            <a:off x="0" y="0"/>
            <a:ext cx="425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>
          <a:xfrm>
            <a:off x="4572000" y="3505200"/>
            <a:ext cx="41910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81000"/>
            <a:ext cx="4191000" cy="3067050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191000" cy="1143000"/>
          </a:xfrm>
        </p:spPr>
        <p:txBody>
          <a:bodyPr/>
          <a:lstStyle>
            <a:lvl1pPr marL="0" indent="0" algn="l"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CE10-F5FE-44CC-A71A-A7912959AA7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66BD-E3FD-49D9-912B-59A820C323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5BDF-B6D3-450E-9CE1-E4D460AF7D5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663B-BD41-467D-8EF9-9D2E172E94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A68E-4884-48A4-8EB4-5295EC9A83A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2554-C280-4B13-8370-5DFA8EA0E0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07D1-E068-4CAB-AEE9-3414A26D200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7D56-21BE-433E-9219-FE7C189FEA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0A2C-6014-43E8-839B-098E7844C28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63C2-0A0F-4FB6-B0E3-1D3A36AB8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EBEC-4A5D-443F-8724-12DC307E9CE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1C03-C1E5-405D-9A37-128596D163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 2.png"/>
          <p:cNvPicPr>
            <a:picLocks noChangeAspect="1"/>
          </p:cNvPicPr>
          <p:nvPr/>
        </p:nvPicPr>
        <p:blipFill>
          <a:blip r:embed="rId2" cstate="print"/>
          <a:srcRect l="4800" r="70113" b="2931"/>
          <a:stretch>
            <a:fillRect/>
          </a:stretch>
        </p:blipFill>
        <p:spPr bwMode="auto">
          <a:xfrm>
            <a:off x="0" y="0"/>
            <a:ext cx="2409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08972"/>
            <a:ext cx="5943600" cy="2352675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4684059"/>
            <a:ext cx="5943600" cy="1107141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A281C-1C70-4AD6-B706-D16D6344BCE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AFED-275B-471C-B29B-2DA6FD04C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1"/>
            <a:ext cx="2743200" cy="4129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2743200" cy="4129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D04C-2ED5-4935-87E6-AB9B466B834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2672-6879-4E5E-BBFC-ECB6729DBD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28194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10"/>
          <p:cNvSpPr/>
          <p:nvPr/>
        </p:nvSpPr>
        <p:spPr>
          <a:xfrm>
            <a:off x="59436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590800"/>
            <a:ext cx="2743200" cy="3494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90800"/>
            <a:ext cx="2743200" cy="3494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003C-2AAA-4EA5-AADD-0B751A3440B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8D55-D9F1-49FD-9A21-18B1E552FA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5F339-2F5A-4F80-BE03-07333F3963C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B34D-A73A-4BE3-B58E-725118C48C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C2F6-5953-43FF-807F-59F3A8819D0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3B5A-19B2-4030-B5CD-90D92FC608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3943350"/>
            <a:ext cx="5875338" cy="116205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54106"/>
            <a:ext cx="6172200" cy="3200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450" y="5105401"/>
            <a:ext cx="5875338" cy="1004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C8F6-4829-4886-8E3D-D7D95B9F74E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9E7C-BC85-4E09-9146-3BD0614354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6F16-4A4C-486F-B406-274C57AD9F7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5C305-7219-4FE1-A3E4-5380C9F171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3941064"/>
            <a:ext cx="5879592" cy="116128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356616"/>
            <a:ext cx="6172200" cy="3200400"/>
          </a:xfrm>
          <a:prstGeom prst="roundRect">
            <a:avLst>
              <a:gd name="adj" fmla="val 12886"/>
            </a:avLst>
          </a:prstGeom>
          <a:effectLst>
            <a:reflection blurRad="6350" stA="50000" endA="275" endPos="40000" dist="101600" dir="5400000" sy="-100000" algn="bl" rotWithShape="0"/>
            <a:softEdge rad="63500"/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0" y="5102352"/>
            <a:ext cx="5879592" cy="1005840"/>
          </a:xfrm>
        </p:spPr>
        <p:txBody>
          <a:bodyPr/>
          <a:lstStyle>
            <a:lvl1pPr marL="0" indent="0">
              <a:buNone/>
              <a:defRPr sz="1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FE06-EF78-45E8-AB89-5F70BE53AB2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430D-EE98-43FE-9F72-0AFA449012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7D56-4330-48C0-AE9D-EB6D4A03D59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7914-14F3-4267-AE06-E73D06C6E8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68301"/>
            <a:ext cx="1143000" cy="57419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609599"/>
            <a:ext cx="4724400" cy="550068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20D8-6D14-4018-9465-7B7FEC084A7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F0E6-F459-4F17-927D-86CDEA4178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1718-834E-4FE0-816D-6467C57D8F2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3B22-CA7B-469A-87B7-B163958150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1DBB-F565-4232-BC75-E4AF6A42018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37EC-055A-4BC5-AAAB-EB2B9BE215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6240D-7D0D-4771-A9F8-F267FFCC131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E945-0335-429D-851D-4EB407B320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BA3E-CF33-49E7-8CE4-575B5CD6D96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A715-5691-4B77-8956-94C1870D0E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94BF-1D0A-4D2B-B1AE-8A05488F353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43FE-E79B-4892-8DC5-F9EA9C20EC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4370-44F8-4B78-9BD2-20F156513F8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AAF0-E95D-48C7-B517-908467B55C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3938A-D083-4B6C-A328-4CB3CD01A29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27E1-75EB-4638-82F5-A7AD2BECB2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44E815D-3FF1-418A-942E-3F9BB93190B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47A7F1D-D69F-4862-B02B-96A1373515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2235-81CC-4057-B8ED-E688BAD630D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DA8E-0EAE-4BBE-8F7C-03520BB42B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50D1-F677-4B73-A963-FD061CE7E45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9986-C0D9-4B0C-B348-F380C3D89A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BD40-1FA7-4969-86EF-0DDA15404E6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984E-DA53-4685-943B-F6C5A20212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E7C0-7541-4390-9686-53188DC43D2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5FBE-1D82-479C-AD18-B985DB1FFF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302627-F725-4B83-853F-FCFA1A3D8B4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F5BBC9-A6E5-4E29-A4FB-E960EAFE9F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D6AAEA-56D0-49BD-B56A-068000F7574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B57330-168C-4142-BCB7-78E2712D28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99E1-A0F0-4CB3-B55C-992299EA9EE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781D-89C8-4792-A3A3-B24F7F860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6238-5C0A-417D-A4BE-36E6FDF241F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5383-6EA2-42A4-9971-A0483652E0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2FBE-62A4-4CBA-B99F-9CA5F51C398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91B4-E543-496A-B041-22D6704330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A3D9-55C4-4075-A44A-BA94E951764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B9C6-48BF-4FF1-AE5C-996B2EAD51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75CAB31-F155-4B7B-9F4B-504683F2E52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535237C-1F4E-479F-BE8E-4E4B314AF0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F3E3-BB2E-403F-9592-E57568C017A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E9A9-3F40-4C72-9CD5-F249D24258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E356-52A7-4DF0-8610-E03C983E016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578289-108B-4506-8BFA-8F13F51B22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B30F-99B4-4748-A614-59460A2D4C0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8AE94C-FC23-4C28-8127-B264C4B2F3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81C0-C071-46A0-9CCC-2D039EA3BC4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00A5-6BD4-4219-9F64-DC6471F63E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FB5F-43E3-4F47-AD31-3AB0126C60F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02F2-DA08-46A3-9997-EFD48D7774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5500"/>
            </a:lvl1pPr>
          </a:lstStyle>
          <a:p>
            <a:r>
              <a:rPr lang="pt-BR" altLang="ko-KR" smtClean="0"/>
              <a:t>Clique para editar o título mestre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371600" y="3753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altLang="ko-KR" smtClean="0"/>
              <a:t>Clique para editar o estilo do subtítulo mestre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401F-81FC-4199-A10C-C95E1A24E0B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08C0-77FB-4D67-B34B-7EB0552F46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ko-KR" smtClean="0"/>
              <a:t>Clique para editar o título mestre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altLang="ko-KR" smtClean="0"/>
              <a:t>Clique para editar o texto mestre</a:t>
            </a:r>
          </a:p>
          <a:p>
            <a:pPr lvl="1"/>
            <a:r>
              <a:rPr lang="pt-BR" altLang="ko-KR" smtClean="0"/>
              <a:t>Segundo nível</a:t>
            </a:r>
          </a:p>
          <a:p>
            <a:pPr lvl="2"/>
            <a:r>
              <a:rPr lang="pt-BR" altLang="ko-KR" smtClean="0"/>
              <a:t>Terceiro nível</a:t>
            </a:r>
          </a:p>
          <a:p>
            <a:pPr lvl="3"/>
            <a:r>
              <a:rPr lang="pt-BR" altLang="ko-KR" smtClean="0"/>
              <a:t>Quarto nível</a:t>
            </a:r>
          </a:p>
          <a:p>
            <a:pPr lvl="4"/>
            <a:r>
              <a:rPr lang="pt-BR" altLang="ko-KR" smtClean="0"/>
              <a:t>Quinto nível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331C-091E-421E-A50A-A318BEE5127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B890-99DE-4B8E-996B-F199378703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5125"/>
            <a:ext cx="7772400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636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5049-6A4A-4994-81CB-51D4C1AF4D9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BE52-9367-4AEC-9872-F444831A7E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BEC0E-EAD0-4CA1-B963-71DD15B0526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F051-DEA3-4C1B-A2B3-5469C95EA1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61AC-7E39-4321-821B-5D030647890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BAE3-36FB-499C-98F9-52C73A4F63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C393562-0613-484E-8C25-EBF3F299017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565B873-1E30-4588-9524-02229C59AF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ko-KR" smtClean="0"/>
              <a:t>Clique para editar o título mestre</a:t>
            </a:r>
            <a:endParaRPr lang="ko-KR" altLang="ko-KR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0383-F254-4012-B5C0-6307FA12483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1D42-87B0-4549-92C2-7C99E97863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18EC-8D9D-4BA4-AC6B-FA6316898FC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D880-3185-4910-964B-80FEB36782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45720" rIns="45720" anchor="b"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799"/>
            <a:ext cx="5111750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608"/>
            <a:ext cx="3008313" cy="4691063"/>
          </a:xfrm>
        </p:spPr>
        <p:txBody>
          <a:bodyPr lIns="45720" r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DAE7-3015-42C7-A2A5-F8B9BA90F90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7B6C-A845-47C9-9F13-31A38003BA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 rot="21172883" flipH="1">
            <a:off x="4068763" y="1312863"/>
            <a:ext cx="3673475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 rot="21435926" flipH="1">
            <a:off x="4044950" y="1268413"/>
            <a:ext cx="3673475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4065588" y="1252538"/>
            <a:ext cx="3840162" cy="3840162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93056">
            <a:off x="4124325" y="1181100"/>
            <a:ext cx="3978275" cy="39782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05" y="1041009"/>
            <a:ext cx="2743200" cy="1715088"/>
          </a:xfrm>
        </p:spPr>
        <p:txBody>
          <a:bodyPr lIns="45720" rIns="45720" bIns="0" anchor="b"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284199" y="1341705"/>
            <a:ext cx="365760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05" y="2792436"/>
            <a:ext cx="2743200" cy="2194561"/>
          </a:xfrm>
        </p:spPr>
        <p:txBody>
          <a:bodyPr lIns="54864" rIns="45720" bIns="0"/>
          <a:lstStyle>
            <a:lvl1pPr marL="9144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E69C-7298-483F-8F2A-0AF84016E85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9BB6-1808-407C-A3DC-AD252518C5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ko-KR" smtClean="0"/>
              <a:t>Clique para editar o título mestre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altLang="ko-KR" smtClean="0"/>
              <a:t>Clique para editar o texto mestre</a:t>
            </a:r>
          </a:p>
          <a:p>
            <a:pPr lvl="1"/>
            <a:r>
              <a:rPr lang="pt-BR" altLang="ko-KR" smtClean="0"/>
              <a:t>Segundo nível</a:t>
            </a:r>
          </a:p>
          <a:p>
            <a:pPr lvl="2"/>
            <a:r>
              <a:rPr lang="pt-BR" altLang="ko-KR" smtClean="0"/>
              <a:t>Terceiro nível</a:t>
            </a:r>
          </a:p>
          <a:p>
            <a:pPr lvl="3"/>
            <a:r>
              <a:rPr lang="pt-BR" altLang="ko-KR" smtClean="0"/>
              <a:t>Quarto nível</a:t>
            </a:r>
          </a:p>
          <a:p>
            <a:pPr lvl="4"/>
            <a:r>
              <a:rPr lang="pt-BR" altLang="ko-KR" smtClean="0"/>
              <a:t>Quinto nível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2359-AEA5-467F-BE9B-45DEB03D107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DCAA-FFEA-4B2C-8125-1B6B7F7D91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altLang="ko-KR" smtClean="0"/>
              <a:t>Clique para editar o título mestre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altLang="ko-KR" smtClean="0"/>
              <a:t>Clique para editar o texto mestre</a:t>
            </a:r>
          </a:p>
          <a:p>
            <a:pPr lvl="1"/>
            <a:r>
              <a:rPr lang="pt-BR" altLang="ko-KR" smtClean="0"/>
              <a:t>Segundo nível</a:t>
            </a:r>
          </a:p>
          <a:p>
            <a:pPr lvl="2"/>
            <a:r>
              <a:rPr lang="pt-BR" altLang="ko-KR" smtClean="0"/>
              <a:t>Terceiro nível</a:t>
            </a:r>
          </a:p>
          <a:p>
            <a:pPr lvl="3"/>
            <a:r>
              <a:rPr lang="pt-BR" altLang="ko-KR" smtClean="0"/>
              <a:t>Quarto nível</a:t>
            </a:r>
          </a:p>
          <a:p>
            <a:pPr lvl="4"/>
            <a:r>
              <a:rPr lang="pt-BR" altLang="ko-KR" smtClean="0"/>
              <a:t>Quinto nível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B076-CE5A-4736-8603-0DF1B04DD38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EB67-9C15-4C81-B82D-D26552E40D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05C9-CD83-4F58-85F1-060475A9EB6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0083-0246-493E-9D3A-B6D2A9898F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EFE9-0893-4D60-9070-59BBE30EA5E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871E-E2E0-4FC5-B1F7-4776518D7B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E182-CA15-4096-979E-3E0D163D50E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E7C4-0F13-444E-8FFD-8BB23F9948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D009-5988-4826-951B-982988F3C7B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C80D-C661-4164-AE57-3F1640A3C6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C7F0-4DAD-4A80-8C6B-2B4A286A3FB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D4BA-0CB2-4CF9-BC8A-774CA737D3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8798-BCB4-4C97-BAF4-0CFE6BBFAB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047E-B1C6-4625-83A1-7057C963C42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3192-AF7B-4615-AC89-66F8F288205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64C2-1BB2-4265-B4DB-46EC86137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8849-BC35-4E70-A32F-7F1FA0CE93B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A1D0-4893-42BE-9250-55AFC2313B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FED82-2799-439C-A8B5-D93BA6CBE37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9973-77CB-40F3-B9F2-B45C9EFC8B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0975-EC5F-42E1-A4B0-7013A23F303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F64D-70E1-4A4E-95E3-4B47379B5B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D61D-3329-4FE8-A63B-2499B87AF91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0D8E-3526-47B1-8436-C8927922D8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BD07-B1DE-4A7D-8BA2-E84D83CF7D3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B899-E005-4C8C-8578-160EF62133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5313-FBF3-4183-B0EB-E5EBD2887691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EE188-9D75-415A-92FA-CEB55A957DA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DEB0-D19A-4FC0-8C7A-3DE60EC5E393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27E6-35E6-487F-9A17-9F31844A511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F350-314D-4FC5-BCA2-E728D68C8AE1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C857-A9E6-4EA3-946B-842E9ADA6B9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010EE09-04AE-4C7D-A250-86C90F73772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EBA00FD-EB04-4ACD-AFD9-11C4827073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D2FE-A2D6-4A15-BB1F-E2069B8F9BD8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B0F0-42E8-4C65-972C-49E776D4E3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7B2D-E122-4F59-9304-1F9B9C463B10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7883-72D0-492A-BA08-12A3EF10AEC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F2EB-2846-4F00-9462-A4EEC9E49529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5AFB8-C8E8-4311-8794-2F521A6FEBD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7CB9-D84C-4D5E-9D84-3CCB25A29FC4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A7C2-4652-4E0F-BE5D-455FF5AFAF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94D8-74D8-48AB-83F5-8D336CBFEE00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4BF3-AA00-436E-B759-B794B75C13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6215-40D0-4EEC-BE34-DB3E5B3BF654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65DA-E416-4F6D-8C7B-F0CCC12F5D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3AC4-EC12-4CB6-9407-5FFAD58EA023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4E7A-B857-474A-892F-C459DD25EC2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3322-759A-4DD4-B0B3-D66AA432A841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3458-3E54-4A36-81E1-F640F16F62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heel spokes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6B33-63BF-4C1E-ACDD-303311008DC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E3DB-BC37-4AD0-9305-E334B28BA1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8218-BED7-43DB-95E9-D16C66B6011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1093-9423-473C-99C8-27F3C6C3E5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37624B4-993B-4AF8-827B-58EC6C25297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5099FEB-78CD-4119-824D-3C5665A83E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1BD2-760D-43B9-AE32-A49992FD8BA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64C6-C3BD-4BF3-A29A-179D76EE6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CF55-8FB9-4849-A53F-F13512EE685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C0EE-C87F-4742-AF87-C85AAB2B70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84DA-B716-4090-ABF7-1026EFA6A6F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DCC6-D6C2-4F54-9EC0-658497DD79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1097-EADF-4FB7-91F2-A4FED7C3BDB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EC49-751F-4C23-8EFF-FF04597200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83CB-F0B0-4EA0-89CF-134CB9E6ACE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31FA-9198-457E-9298-A13198D422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ACE5-98DE-48DE-8EAC-1F073D03B4D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A9B3-20B3-42BE-8AC0-3C5AE9BFD6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6DEF-BD21-4FFF-97C1-7C7D813D2F3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98E5-B078-4CA8-A25B-9B9FF5CFDB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1327-E19B-4297-9A08-4A1141D2C4E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7113-D91B-4547-B300-33364A3325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2034-CF85-4CFE-B303-1BB105995E2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B5DB-78B9-4201-9BB5-7C20B00683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CCB35-A37B-429A-BAE9-694864EB432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3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8EEC-7635-4B87-AD4C-26A3AC748C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5EC6EA7-2C42-4019-8995-F6743C1B527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262A47C-88B8-484F-83CC-C882D94001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54A249-E2FC-4F91-B415-2D8C0C5E21A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BC22BA-F783-40CB-A5E5-97C0838217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0CD-23C8-496B-8DBD-C7AE4979F32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90D5-2B06-4087-9E6B-FD961C00FE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3F5D-9C53-4B98-9EAE-F238452DEE2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BDCC-1450-49CF-B3F1-8A3A41EFEF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74D3-8632-44C6-9140-6DCB8CC28FC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9C93-F440-473F-8A0D-88F09986CA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247040-A42C-4C28-8045-77816CD4736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28C43F-172F-40FB-85BF-8C98E9DE4F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BE70-2140-432B-A7D0-A2DCF491CD4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A0FC-17F0-4BB4-8CF4-548E4610C2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40557E-5FE8-473F-A4C6-9245CC86AD2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3" name="Espaço Reservado para Número de Slid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D000FD-EF1C-4EDF-9BF6-7707DB01E9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50A70B-CD39-4BB9-868D-3834B5A5705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3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E7C2B2-4096-4A9D-8CBF-788B78A1D7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D4DD-B4EC-4D87-A662-459C1F4AD9C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EE06-7088-4023-A866-32A418F562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568F-AC16-4681-A5FF-262CC839154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8868-32A5-4C64-B5F6-F86CBE0BA8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6BA8948-B773-4C2F-A9FF-C16E04150DF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FF9FFB-CFDD-4BF8-9418-F0EFC3BFD0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825"/>
            <a:ext cx="6629400" cy="422433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F5C06-3EC7-4591-A6FD-CC103A7A38B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4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4D7096-C8C8-44D4-86C9-07BAF3D225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1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4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7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1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2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7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8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085" r:id="rId13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2286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rtl="0" fontAlgn="base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rtl="0" fontAlgn="base">
        <a:spcBef>
          <a:spcPts val="10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rtl="0" fontAlgn="base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rtl="0" fontAlgn="base">
        <a:spcBef>
          <a:spcPts val="1000"/>
        </a:spcBef>
        <a:spcAft>
          <a:spcPct val="0"/>
        </a:spcAft>
        <a:buFont typeface="Wingdings" pitchFamily="2" charset="2"/>
        <a:buChar char="l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AA2EBD-C98B-4E09-A785-6AD0D7579A5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F0E65-1AF3-48A6-A83A-F5E781C8EB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content 2.png"/>
          <p:cNvPicPr>
            <a:picLocks noChangeAspect="1"/>
          </p:cNvPicPr>
          <p:nvPr/>
        </p:nvPicPr>
        <p:blipFill>
          <a:blip r:embed="rId13" cstate="print"/>
          <a:srcRect l="4800" b="29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80188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981200"/>
            <a:ext cx="5867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580188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F66E517-B8FA-4807-8E01-2A8ED4F90DE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" y="2693988"/>
            <a:ext cx="1452563" cy="137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200" b="1" spc="-200" baseline="0" smtClean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fld id="{F21CDD0F-CEF3-4797-85F8-81C871128B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25" r:id="rId2"/>
    <p:sldLayoutId id="2147484098" r:id="rId3"/>
    <p:sldLayoutId id="2147484026" r:id="rId4"/>
    <p:sldLayoutId id="2147484099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>
    <p:wheel spokes="1"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ts val="1800"/>
        </a:spcBef>
        <a:spcAft>
          <a:spcPct val="0"/>
        </a:spcAft>
        <a:buFont typeface="Wingdings" pitchFamily="2" charset="2"/>
        <a:buChar char=""/>
        <a:defRPr sz="20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1800"/>
        </a:spcBef>
        <a:spcAft>
          <a:spcPct val="0"/>
        </a:spcAft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1800"/>
        </a:spcBef>
        <a:spcAft>
          <a:spcPct val="0"/>
        </a:spcAft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2E5069-2768-4623-9824-BD53CE74D08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C82FFF1-BCF6-406A-A45F-03D04F9892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033" r:id="rId2"/>
    <p:sldLayoutId id="2147484101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102" r:id="rId9"/>
    <p:sldLayoutId id="2147484039" r:id="rId10"/>
    <p:sldLayoutId id="2147484040" r:id="rId11"/>
  </p:sldLayoutIdLst>
  <p:transition>
    <p:wheel spokes="1"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7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775FF09-CD1D-4BEE-85FE-320537529E4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5674B86-9734-4553-9101-07EC53A782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041" r:id="rId5"/>
    <p:sldLayoutId id="2147484107" r:id="rId6"/>
    <p:sldLayoutId id="2147484042" r:id="rId7"/>
    <p:sldLayoutId id="2147484108" r:id="rId8"/>
    <p:sldLayoutId id="2147484109" r:id="rId9"/>
    <p:sldLayoutId id="2147484043" r:id="rId10"/>
    <p:sldLayoutId id="2147484044" r:id="rId11"/>
  </p:sldLayoutIdLst>
  <p:transition>
    <p:wheel spokes="1"/>
  </p:transition>
  <p:txStyles>
    <p:titleStyle>
      <a:lvl1pPr algn="l" rtl="0" fontAlgn="base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pt-BR" altLang="ko-KR" smtClean="0"/>
              <a:t>Clique para editar o título mestre</a:t>
            </a:r>
            <a:endParaRPr lang="ko-KR" altLang="ko-KR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ko-KR" smtClean="0"/>
              <a:t>Clique para editar o texto mestre</a:t>
            </a:r>
          </a:p>
          <a:p>
            <a:pPr lvl="1"/>
            <a:r>
              <a:rPr lang="pt-BR" altLang="ko-KR" smtClean="0"/>
              <a:t>Segundo nível</a:t>
            </a:r>
          </a:p>
          <a:p>
            <a:pPr lvl="2"/>
            <a:r>
              <a:rPr lang="pt-BR" altLang="ko-KR" smtClean="0"/>
              <a:t>Terceiro nível</a:t>
            </a:r>
          </a:p>
          <a:p>
            <a:pPr lvl="3"/>
            <a:r>
              <a:rPr lang="pt-BR" altLang="ko-KR" smtClean="0"/>
              <a:t>Quarto nível</a:t>
            </a:r>
          </a:p>
          <a:p>
            <a:pPr lvl="4"/>
            <a:r>
              <a:rPr lang="pt-BR" altLang="ko-KR" smtClean="0"/>
              <a:t>Quinto nível</a:t>
            </a:r>
            <a:endParaRPr lang="ko-KR" altLang="ko-KR" smtClean="0"/>
          </a:p>
        </p:txBody>
      </p:sp>
      <p:sp>
        <p:nvSpPr>
          <p:cNvPr id="1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BF54E465-64F1-41C2-B704-EC143068042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ECB0E5A8-817B-4F43-807F-BB30C1C6AA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110" r:id="rId9"/>
    <p:sldLayoutId id="2147484053" r:id="rId10"/>
    <p:sldLayoutId id="2147484054" r:id="rId11"/>
  </p:sldLayoutIdLst>
  <p:transition>
    <p:wheel spokes="1"/>
  </p:transition>
  <p:txStyles>
    <p:titleStyle>
      <a:lvl1pPr algn="l" rtl="0" fontAlgn="base" latinLnBrk="1">
        <a:spcBef>
          <a:spcPct val="0"/>
        </a:spcBef>
        <a:spcAft>
          <a:spcPct val="0"/>
        </a:spcAft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Arial" charset="0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charset="0"/>
        </a:defRPr>
      </a:lvl2pPr>
      <a:lvl3pPr algn="l" rtl="0" fontAlgn="base" latinLnBrk="1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charset="0"/>
        </a:defRPr>
      </a:lvl3pPr>
      <a:lvl4pPr algn="l" rtl="0" fontAlgn="base" latinLnBrk="1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charset="0"/>
        </a:defRPr>
      </a:lvl4pPr>
      <a:lvl5pPr algn="l" rtl="0" fontAlgn="base" latinLnBrk="1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2588" indent="-27305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Char char=""/>
        <a:defRPr sz="2700">
          <a:solidFill>
            <a:schemeClr val="tx1"/>
          </a:solidFill>
          <a:latin typeface="Arial" charset="0"/>
          <a:ea typeface="+mn-ea"/>
          <a:cs typeface="+mn-cs"/>
        </a:defRPr>
      </a:lvl1pPr>
      <a:lvl2pPr marL="676275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Wingdings 3" pitchFamily="18" charset="2"/>
        <a:buChar char="­"/>
        <a:defRPr sz="2100">
          <a:solidFill>
            <a:schemeClr val="tx1"/>
          </a:solidFill>
          <a:latin typeface="Arial" charset="0"/>
          <a:ea typeface="+mn-ea"/>
          <a:cs typeface="+mn-cs"/>
        </a:defRPr>
      </a:lvl2pPr>
      <a:lvl3pPr marL="931863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196975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Arial" charset="0"/>
          <a:ea typeface="+mn-ea"/>
          <a:cs typeface="+mn-cs"/>
        </a:defRPr>
      </a:lvl5pPr>
      <a:lvl6pPr marL="1719072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24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42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456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DEAEF08-A60A-4E6A-B537-8061D76512D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8EE4D31-1BEA-4170-ABA2-8A2BCC6E61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1" r:id="rId1"/>
    <p:sldLayoutId id="2147484055" r:id="rId2"/>
    <p:sldLayoutId id="2147484112" r:id="rId3"/>
    <p:sldLayoutId id="2147484056" r:id="rId4"/>
    <p:sldLayoutId id="2147484113" r:id="rId5"/>
    <p:sldLayoutId id="2147484057" r:id="rId6"/>
    <p:sldLayoutId id="2147484058" r:id="rId7"/>
    <p:sldLayoutId id="2147484114" r:id="rId8"/>
    <p:sldLayoutId id="2147484115" r:id="rId9"/>
    <p:sldLayoutId id="2147484059" r:id="rId10"/>
    <p:sldLayoutId id="2147484060" r:id="rId11"/>
  </p:sldLayoutIdLst>
  <p:transition>
    <p:wheel spokes="1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C698479-F240-4A1F-B1ED-A5B94E53DFDC}" type="datetimeFigureOut">
              <a:rPr lang="pt-BR"/>
              <a:pPr>
                <a:defRPr/>
              </a:pPr>
              <a:t>17/9/2012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B13C320-97EE-47B8-B1C4-2BA3FA9C36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ransition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A24AE13-5651-4332-BCE2-5238540E3CA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B04079E-ADD2-4FCD-9DBC-02538371CA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072" r:id="rId2"/>
    <p:sldLayoutId id="2147484117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118" r:id="rId9"/>
    <p:sldLayoutId id="2147484078" r:id="rId10"/>
    <p:sldLayoutId id="2147484079" r:id="rId11"/>
  </p:sldLayoutIdLst>
  <p:transition>
    <p:wheel spokes="1"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220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E0B8C6-60B9-4268-8AAD-BB54EB8ADAD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607F677-7EF3-464F-B374-609C3E9116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080" r:id="rId4"/>
    <p:sldLayoutId id="2147484081" r:id="rId5"/>
    <p:sldLayoutId id="2147484122" r:id="rId6"/>
    <p:sldLayoutId id="2147484082" r:id="rId7"/>
    <p:sldLayoutId id="2147484123" r:id="rId8"/>
    <p:sldLayoutId id="2147484124" r:id="rId9"/>
    <p:sldLayoutId id="2147484083" r:id="rId10"/>
    <p:sldLayoutId id="2147484084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9" y="325538"/>
            <a:ext cx="8424936" cy="9417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/>
                <a:ea typeface="Times New Roman"/>
                <a:cs typeface="Times New Roman"/>
              </a:rPr>
              <a:t>A Marcha do Progresso</a:t>
            </a:r>
            <a:r>
              <a:rPr lang="pt-BR" sz="4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pt-BR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162" y="1246197"/>
            <a:ext cx="9161539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 </a:t>
            </a:r>
            <a:endParaRPr lang="pt-BR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O lema é: 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“O 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Amor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 por 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princípio,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 a 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Ordem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 por base 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e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 o 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Progresso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 por fim.“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/>
                <a:ea typeface="Calibri"/>
                <a:cs typeface="Times New Roman"/>
              </a:rPr>
              <a:t>Augusto </a:t>
            </a: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aur"/>
                <a:ea typeface="Calibri"/>
                <a:cs typeface="Times New Roman"/>
              </a:rPr>
              <a:t>Comte – Filósofo Positivista Francês)</a:t>
            </a: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032" y="1196752"/>
            <a:ext cx="9136507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Da Lei </a:t>
            </a:r>
            <a:r>
              <a:rPr lang="pt-BR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do </a:t>
            </a:r>
            <a:r>
              <a:rPr lang="pt-BR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Progresso - Livro </a:t>
            </a:r>
            <a:r>
              <a:rPr lang="pt-BR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dos </a:t>
            </a:r>
            <a:r>
              <a:rPr lang="pt-BR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Espíritos. </a:t>
            </a:r>
            <a:endParaRPr lang="pt-BR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38" y="3933825"/>
            <a:ext cx="91186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“</a:t>
            </a: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O Espiritismo </a:t>
            </a: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é uma Lei da </a:t>
            </a: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Natureza</a:t>
            </a: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”. L.E.222 </a:t>
            </a:r>
            <a:endParaRPr lang="pt-B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“É </a:t>
            </a: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a alavanca que Deus se </a:t>
            </a: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utiliza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para fazer que a humanidade </a:t>
            </a:r>
            <a:r>
              <a:rPr lang="pt-B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avance”.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ea typeface="Times New Roman"/>
              </a:rPr>
              <a:t>E.S.E</a:t>
            </a:r>
            <a:endParaRPr lang="pt-BR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404664"/>
            <a:ext cx="8352928" cy="6135013"/>
          </a:xfrm>
          <a:prstGeom prst="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127000"/>
          </a:effectLst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E Paulo diz: </a:t>
            </a: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“Não vos conformeis com esse mundo, mas, transformai-vos pela renovação de vossa mente para que experimentei qual seja a boa, agradável e perfeita vontade de Deus” </a:t>
            </a: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(Romanos. 12.02)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07950" y="130175"/>
            <a:ext cx="8712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>
                <a:solidFill>
                  <a:srgbClr val="231F2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 época atual é de transição. </a:t>
            </a:r>
          </a:p>
          <a:p>
            <a:pPr algn="ctr"/>
            <a:r>
              <a:rPr lang="pt-BR" sz="3600">
                <a:solidFill>
                  <a:srgbClr val="231F2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Nota-se pelas disposições morais e sobretudo intuitivas da  nova geração. </a:t>
            </a:r>
          </a:p>
          <a:p>
            <a:pPr algn="ctr"/>
            <a:r>
              <a:rPr lang="pt-BR" sz="3600">
                <a:solidFill>
                  <a:srgbClr val="231F2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Ela distingue-se pela inteligência e razão precoces, sentimento do bem e crenças espiritualistas. </a:t>
            </a:r>
            <a:endParaRPr lang="pt-BR" sz="3600">
              <a:latin typeface="Century Schoolbook" pitchFamily="18" charset="0"/>
            </a:endParaRP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300038" y="3716338"/>
            <a:ext cx="85693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>
                <a:latin typeface="Times New Roman" pitchFamily="18" charset="0"/>
                <a:ea typeface="Calibri" pitchFamily="34" charset="0"/>
                <a:cs typeface="Calibri" pitchFamily="34" charset="0"/>
              </a:rPr>
              <a:t>Para que na terra sejam felizes os homens, preciso é que somente a povoem Espíritos bons, encarnados e desencarnados,                    que somente ao bem se dediquem.</a:t>
            </a:r>
          </a:p>
          <a:p>
            <a:pPr algn="ctr"/>
            <a:r>
              <a:rPr lang="pt-BR" sz="3600">
                <a:solidFill>
                  <a:srgbClr val="231F2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(A  Gênese - N</a:t>
            </a:r>
            <a:r>
              <a:rPr lang="pt-BR" sz="3600">
                <a:latin typeface="Century Schoolbook" pitchFamily="18" charset="0"/>
              </a:rPr>
              <a:t>ovos Tempos)</a:t>
            </a:r>
          </a:p>
          <a:p>
            <a:pPr algn="ctr"/>
            <a:r>
              <a:rPr lang="pt-BR" sz="3600">
                <a:solidFill>
                  <a:srgbClr val="231F2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pt-BR" sz="3600"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97707" y="260648"/>
            <a:ext cx="7650757" cy="71004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“O amor e o conhecimento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são as “asas” harmoniosas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que levarão o homem à perfeição.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Somente o progresso moral pode assegurar aos homens a felicidade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 Terra, refreando as paixões más; fazendo com que entre os homens reinem a concórdia, a paz,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a fraternidade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     (A  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Gênese - Novos 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Tempos)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2" y="-531440"/>
            <a:ext cx="7767589" cy="78821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u="sng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Marchemos</a:t>
            </a:r>
            <a:r>
              <a:rPr lang="pt-BR" sz="3600" u="sng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!</a:t>
            </a:r>
            <a:endParaRPr lang="pt-BR" sz="3600" u="sng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Há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mistérios peregrinos,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No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mistério dos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destinos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Que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nos mandam renascer: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Da luz do Criador nascemos,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Múltiplas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vidas vivemos,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Para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a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mesma luz volver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Buscamos na Humanidade,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As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verdades da Verdade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Sedentos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de paz e amor;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E em meio dos mortos-vivos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Somos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míseros cativos,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Da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iniquidade e da dor.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0"/>
            <a:ext cx="8290666" cy="73438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É a luta eterna e bendita,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Em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que o Espírito se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agita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trama da evolução;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Oficina onde a alma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presa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Forja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a luz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forja a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grandeza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Da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sublime perfeição.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Tudo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evolui, tudo sonha,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imortal ânsia risonha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De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mais subir, mais galgar;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A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vida é luz, esplendor,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Deus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somente é o seu amor, 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O </a:t>
            </a:r>
            <a:r>
              <a:rPr lang="pt-BR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Universo é o seu altar.</a:t>
            </a:r>
            <a:endParaRPr lang="pt-BR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8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88640"/>
            <a:ext cx="7937826" cy="71086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 Terra, às vezes se acendem </a:t>
            </a:r>
            <a:endParaRPr lang="pt-BR" sz="36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Radiosos </a:t>
            </a: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faróis que esplendem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Dentro das trevas mortais; </a:t>
            </a:r>
            <a:endParaRPr lang="pt-BR" sz="36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Suas </a:t>
            </a: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rútilas </a:t>
            </a: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passagens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Deixam </a:t>
            </a: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fulgores, imagens</a:t>
            </a: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Em </a:t>
            </a: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reflexos perenais.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Oh! Bendito quem ensina, </a:t>
            </a:r>
            <a:endParaRPr lang="pt-BR" sz="36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Quem </a:t>
            </a: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luta, quem ilumina, </a:t>
            </a:r>
            <a:endParaRPr lang="pt-BR" sz="36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Quem </a:t>
            </a: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o bem e a luz </a:t>
            </a: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semeia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Nas </a:t>
            </a:r>
            <a:r>
              <a:rPr lang="pt-BR" sz="3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fainas do evoluir: </a:t>
            </a:r>
            <a:endParaRPr lang="pt-BR" sz="36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4000" spc="300" dirty="0"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5576" y="244980"/>
            <a:ext cx="7992888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Terá a ventura que anseia, </a:t>
            </a:r>
            <a:endParaRPr lang="pt-BR" sz="4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Nas </a:t>
            </a: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sendas do progredir</a:t>
            </a: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Uma </a:t>
            </a: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excelsa voz ressoa, </a:t>
            </a:r>
            <a:endParaRPr lang="pt-BR" sz="4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No </a:t>
            </a: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Universo inteiro ecoa</a:t>
            </a: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Para </a:t>
            </a: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frente caminhai!</a:t>
            </a:r>
            <a:endParaRPr lang="pt-BR" sz="4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O amor é a luz que se alcança, </a:t>
            </a:r>
            <a:endParaRPr lang="pt-BR" sz="4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Tende </a:t>
            </a: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fé, tende esperança</a:t>
            </a: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Para </a:t>
            </a: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o Infinito marchai!”</a:t>
            </a:r>
            <a:r>
              <a:rPr lang="pt-BR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endParaRPr lang="pt-BR" spc="300" dirty="0"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12731" y="6273225"/>
            <a:ext cx="2866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Castro Alves</a:t>
            </a:r>
            <a:endParaRPr lang="pt-BR" sz="3200" i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40" y="21371"/>
            <a:ext cx="8548317" cy="32922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779. A força para progredir, </a:t>
            </a:r>
            <a:r>
              <a:rPr lang="pt-B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/>
            </a:r>
            <a:br>
              <a:rPr lang="pt-B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</a:br>
            <a:r>
              <a:rPr lang="pt-B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haure-a </a:t>
            </a:r>
            <a:r>
              <a:rPr lang="pt-BR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o homem em si mesmo, </a:t>
            </a:r>
            <a:r>
              <a:rPr lang="pt-B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/>
            </a:r>
            <a:br>
              <a:rPr lang="pt-B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</a:br>
            <a:r>
              <a:rPr lang="pt-B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ou </a:t>
            </a:r>
            <a:r>
              <a:rPr lang="pt-BR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o progresso é apenas fruto </a:t>
            </a:r>
            <a:r>
              <a:rPr lang="pt-B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/>
            </a:r>
            <a:br>
              <a:rPr lang="pt-B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</a:br>
            <a:r>
              <a:rPr lang="pt-B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de </a:t>
            </a:r>
            <a:r>
              <a:rPr lang="pt-BR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um </a:t>
            </a:r>
            <a:r>
              <a:rPr lang="pt-B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ensinamento?</a:t>
            </a:r>
            <a:endParaRPr lang="pt-B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3540" y="3501008"/>
            <a:ext cx="8841579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“</a:t>
            </a: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O homem se desenvolve, </a:t>
            </a:r>
            <a:endParaRPr lang="pt-B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  <a:ea typeface="Calibri"/>
              <a:cs typeface="Times New Roman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por </a:t>
            </a: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Calibri"/>
                <a:cs typeface="Times New Roman"/>
              </a:rPr>
              <a:t>si mesmo, naturalmente”. </a:t>
            </a:r>
            <a:endParaRPr lang="pt-B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  <a:ea typeface="Calibri"/>
              <a:cs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540" y="5341504"/>
            <a:ext cx="843492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A busca de Deus é inata no Ser.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1468" y="188640"/>
            <a:ext cx="8960862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A INTELIGÊNCIA DORME NA PLANTA; 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        SONHA 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NO 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ANIMAL E 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ACORDA NO HOMEM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.                     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 </a:t>
            </a: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Leon </a:t>
            </a: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Denis–O </a:t>
            </a:r>
            <a:r>
              <a:rPr lang="pt-BR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P.Ser,Dest,Dor</a:t>
            </a: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.</a:t>
            </a: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Sun" pitchFamily="2" charset="-122"/>
              <a:ea typeface="SimSun" pitchFamily="2" charset="-122"/>
              <a:cs typeface="Times New Roman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8931" y="2060848"/>
            <a:ext cx="8641437" cy="24365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Tudo se encadeia na Natureza, </a:t>
            </a:r>
            <a:r>
              <a:rPr lang="pt-BR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                 desde </a:t>
            </a:r>
            <a:r>
              <a:rPr lang="pt-BR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o átomo primitivo até o arcanjo, </a:t>
            </a:r>
            <a:r>
              <a:rPr lang="pt-BR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                  que </a:t>
            </a:r>
            <a:r>
              <a:rPr lang="pt-BR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também começou por ser átomo. </a:t>
            </a:r>
            <a:endParaRPr lang="pt-BR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L.E. 540</a:t>
            </a:r>
            <a:r>
              <a:rPr lang="pt-BR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)                                                    </a:t>
            </a:r>
            <a:endParaRPr lang="pt-BR" sz="3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1468" y="4797152"/>
            <a:ext cx="896086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/>
                <a:ea typeface="+mj-ea"/>
                <a:cs typeface="+mj-cs"/>
              </a:rPr>
              <a:t>A bondade  é flor mais delicada que a sabedoria; nasceu depois, muito mais no alto</a:t>
            </a:r>
            <a:br>
              <a:rPr lang="pt-BR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/>
                <a:ea typeface="+mj-ea"/>
                <a:cs typeface="+mj-cs"/>
              </a:rPr>
            </a:br>
            <a:r>
              <a:rPr lang="pt-BR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/>
                <a:ea typeface="+mj-ea"/>
                <a:cs typeface="+mj-cs"/>
              </a:rPr>
              <a:t> na escada da evolução.</a:t>
            </a:r>
            <a:endParaRPr lang="pt-BR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293216"/>
            <a:ext cx="8568952" cy="6455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“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Dos automatismos primitivos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nas fases iniciais da busca da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sensibilidade, o Ser passou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para os</a:t>
            </a:r>
            <a:r>
              <a:rPr lang="pt-BR" sz="4000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4000" b="1" i="1" u="sng" spc="3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instintos</a:t>
            </a:r>
            <a:r>
              <a:rPr lang="pt-BR" sz="4000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4000" b="1" i="1" dirty="0">
                <a:latin typeface="Times New Roman"/>
                <a:ea typeface="Times New Roman"/>
                <a:cs typeface="Times New Roman"/>
              </a:rPr>
              <a:t>básicos</a:t>
            </a:r>
            <a:r>
              <a:rPr lang="pt-BR" sz="800" b="1" i="1" dirty="0">
                <a:latin typeface="Times New Roman"/>
                <a:ea typeface="Times New Roman"/>
                <a:cs typeface="Times New Roman"/>
              </a:rPr>
              <a:t>                                  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             </a:t>
            </a:r>
            <a:endParaRPr lang="pt-BR" sz="800" i="1" dirty="0">
              <a:latin typeface="Times New Roman"/>
              <a:ea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até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alcançar a </a:t>
            </a:r>
            <a:r>
              <a:rPr lang="pt-BR" sz="4000" b="1" i="1" u="sng" spc="3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inteligência</a:t>
            </a:r>
            <a:r>
              <a:rPr lang="pt-BR" sz="4000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4000" b="1" i="1" dirty="0">
                <a:latin typeface="Times New Roman"/>
                <a:ea typeface="Times New Roman"/>
                <a:cs typeface="Times New Roman"/>
              </a:rPr>
              <a:t>e </a:t>
            </a:r>
            <a:r>
              <a:rPr lang="pt-BR" sz="4000" b="1" i="1" dirty="0">
                <a:latin typeface="Times New Roman"/>
                <a:ea typeface="Times New Roman"/>
                <a:cs typeface="Times New Roman"/>
              </a:rPr>
              <a:t>a razão,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que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o projetarão em patamar de maior significado , quando a sua comunicação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 se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fará, mente a mente, adentrando -se,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             a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partir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daí, pelos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campos vibratórios </a:t>
            </a:r>
            <a:r>
              <a:rPr lang="pt-BR" sz="4000" i="1" dirty="0">
                <a:latin typeface="Times New Roman"/>
                <a:ea typeface="Times New Roman"/>
                <a:cs typeface="Times New Roman"/>
              </a:rPr>
              <a:t>   da</a:t>
            </a:r>
            <a:r>
              <a:rPr lang="pt-BR" sz="4000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4000" b="1" i="1" u="sng" spc="3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intuição</a:t>
            </a:r>
            <a:r>
              <a:rPr lang="pt-BR" sz="4000" b="1" i="1" dirty="0">
                <a:latin typeface="Times New Roman"/>
                <a:ea typeface="Times New Roman"/>
                <a:cs typeface="Times New Roman"/>
              </a:rPr>
              <a:t>”.</a:t>
            </a:r>
            <a:r>
              <a:rPr lang="pt-BR" sz="4000" dirty="0">
                <a:latin typeface="Times New Roman"/>
                <a:ea typeface="Times New Roman"/>
                <a:cs typeface="Times New Roman"/>
              </a:rPr>
              <a:t> </a:t>
            </a:r>
            <a:endParaRPr lang="pt-BR" sz="4000" dirty="0">
              <a:latin typeface="Times New Roman"/>
              <a:ea typeface="Times New Roman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3200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z="3200" dirty="0">
                <a:latin typeface="Times New Roman"/>
                <a:ea typeface="Times New Roman"/>
                <a:cs typeface="Times New Roman"/>
              </a:rPr>
              <a:t>Joanna de </a:t>
            </a:r>
            <a:r>
              <a:rPr lang="pt-BR" sz="3200" dirty="0" err="1">
                <a:latin typeface="Times New Roman"/>
                <a:ea typeface="Times New Roman"/>
                <a:cs typeface="Times New Roman"/>
              </a:rPr>
              <a:t>Ângelis</a:t>
            </a:r>
            <a:r>
              <a:rPr lang="pt-BR" sz="3200" dirty="0">
                <a:latin typeface="Times New Roman"/>
                <a:ea typeface="Times New Roman"/>
                <a:cs typeface="Times New Roman"/>
              </a:rPr>
              <a:t> - Amor, </a:t>
            </a:r>
            <a:r>
              <a:rPr lang="pt-BR" sz="3200" dirty="0">
                <a:latin typeface="Times New Roman"/>
                <a:ea typeface="Times New Roman"/>
                <a:cs typeface="Times New Roman"/>
              </a:rPr>
              <a:t>Imbatível </a:t>
            </a:r>
            <a:r>
              <a:rPr lang="pt-BR" sz="3200" dirty="0">
                <a:latin typeface="Times New Roman"/>
                <a:ea typeface="Times New Roman"/>
                <a:cs typeface="Times New Roman"/>
              </a:rPr>
              <a:t>Amor.)</a:t>
            </a:r>
            <a:r>
              <a:rPr lang="pt-BR" sz="3200" b="1" dirty="0">
                <a:solidFill>
                  <a:srgbClr val="231F20"/>
                </a:solidFill>
                <a:latin typeface="Brooklyn-Bold"/>
                <a:ea typeface="Times New Roman"/>
                <a:cs typeface="Brooklyn-Bold"/>
              </a:rPr>
              <a:t> </a:t>
            </a:r>
            <a:endParaRPr lang="pt-BR" sz="32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11251"/>
            <a:ext cx="9144000" cy="644330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solidFill>
                  <a:srgbClr val="231F20"/>
                </a:solidFill>
                <a:latin typeface="Brooklyn-Normal"/>
                <a:ea typeface="Times New Roman"/>
                <a:cs typeface="Brooklyn-Normal"/>
              </a:rPr>
              <a:t> </a:t>
            </a:r>
            <a:endParaRPr lang="pt-BR" sz="1200" dirty="0">
              <a:latin typeface="Times New Roman"/>
              <a:ea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Em </a:t>
            </a: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sua origem, </a:t>
            </a:r>
            <a:endParaRPr lang="pt-BR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/>
              <a:cs typeface="Brooklyn-Norm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o </a:t>
            </a: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homem só tem instintos; </a:t>
            </a:r>
            <a:endParaRPr lang="pt-BR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/>
              <a:cs typeface="Brooklyn-Norm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quando </a:t>
            </a: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mais avançado </a:t>
            </a:r>
            <a:endParaRPr lang="pt-BR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/>
              <a:cs typeface="Brooklyn-Norm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e </a:t>
            </a: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corrompido, só tem sensações; </a:t>
            </a: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     quando </a:t>
            </a: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instruído e depurado, </a:t>
            </a: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                                      tem </a:t>
            </a: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sentimentos. </a:t>
            </a:r>
            <a:endParaRPr lang="pt-BR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/>
              <a:cs typeface="Brooklyn-Norm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/>
              <a:cs typeface="Brooklyn-Norm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Os </a:t>
            </a:r>
            <a:r>
              <a:rPr lang="pt-BR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sentimentos são os instintos </a:t>
            </a:r>
            <a:r>
              <a:rPr lang="pt-BR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/>
                <a:cs typeface="Brooklyn-Normal"/>
              </a:rPr>
              <a:t>elevados à altura do progresso feito.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3508" y="188640"/>
            <a:ext cx="8856984" cy="742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oklyn-Bold"/>
                <a:ea typeface="Times New Roman"/>
                <a:cs typeface="Brooklyn-Bold"/>
              </a:rPr>
              <a:t> 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0"/>
            <a:ext cx="5796136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pt-BR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Escada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da Evolução.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83636" y="5370219"/>
            <a:ext cx="16161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</a:t>
            </a:r>
            <a:endParaRPr lang="pt-BR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Meio-quadro 13"/>
          <p:cNvSpPr/>
          <p:nvPr/>
        </p:nvSpPr>
        <p:spPr>
          <a:xfrm rot="10800000">
            <a:off x="66675" y="5353050"/>
            <a:ext cx="1939925" cy="1233488"/>
          </a:xfrm>
          <a:prstGeom prst="halfFrame">
            <a:avLst>
              <a:gd name="adj1" fmla="val 11344"/>
              <a:gd name="adj2" fmla="val 103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5" name="Meio-quadro 14"/>
          <p:cNvSpPr/>
          <p:nvPr/>
        </p:nvSpPr>
        <p:spPr>
          <a:xfrm rot="10800000">
            <a:off x="1860550" y="4259263"/>
            <a:ext cx="1622425" cy="1169987"/>
          </a:xfrm>
          <a:prstGeom prst="halfFrame">
            <a:avLst>
              <a:gd name="adj1" fmla="val 9590"/>
              <a:gd name="adj2" fmla="val 10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6" name="Meio-quadro 15"/>
          <p:cNvSpPr/>
          <p:nvPr/>
        </p:nvSpPr>
        <p:spPr>
          <a:xfrm rot="10800000">
            <a:off x="3336925" y="3005138"/>
            <a:ext cx="1698625" cy="1357312"/>
          </a:xfrm>
          <a:prstGeom prst="halfFrame">
            <a:avLst>
              <a:gd name="adj1" fmla="val 10862"/>
              <a:gd name="adj2" fmla="val 120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04970" y="4182174"/>
            <a:ext cx="16161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</a:t>
            </a:r>
            <a:endParaRPr lang="pt-BR" sz="6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20483" y="3078073"/>
            <a:ext cx="16161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</a:t>
            </a:r>
            <a:endParaRPr lang="pt-BR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35996" y="3261650"/>
            <a:ext cx="335242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TUIÇÃO</a:t>
            </a:r>
            <a:endParaRPr lang="pt-BR" sz="6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82279" y="4362137"/>
            <a:ext cx="499824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TELIGÊNCIA</a:t>
            </a:r>
            <a:endParaRPr lang="pt-BR" sz="6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07100" y="5583025"/>
            <a:ext cx="33569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STINTO</a:t>
            </a:r>
            <a:endParaRPr lang="pt-BR" sz="6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6198" y="154196"/>
            <a:ext cx="8101055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busca de Deus </a:t>
            </a:r>
            <a:endParaRPr lang="pt-BR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é </a:t>
            </a:r>
            <a:r>
              <a:rPr lang="pt-BR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inata no </a:t>
            </a:r>
            <a:r>
              <a:rPr lang="pt-BR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Ser.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45000">
              <a:schemeClr val="bg1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2550" y="220663"/>
            <a:ext cx="87312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780. </a:t>
            </a:r>
            <a:r>
              <a:rPr lang="pt-BR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progresso moral acompanha sempre o progresso intelectual?</a:t>
            </a:r>
            <a:endParaRPr lang="pt-BR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9230" y="5229200"/>
            <a:ext cx="8856984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a) </a:t>
            </a:r>
            <a:r>
              <a:rPr lang="pt-BR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— Como pode o progresso intelectual </a:t>
            </a:r>
            <a:r>
              <a:rPr lang="pt-BR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engendrar</a:t>
            </a:r>
            <a:r>
              <a:rPr lang="pt-BR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o progresso moral?</a:t>
            </a:r>
            <a:endParaRPr lang="pt-BR" sz="3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6253" y="2060848"/>
            <a:ext cx="8544724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pt-BR" sz="44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“O desenvolvimento do livre-arbítrio acompanha o da inteligência e aumenta a responsabilidade </a:t>
            </a:r>
            <a:endParaRPr lang="pt-BR" sz="44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dos </a:t>
            </a:r>
            <a:r>
              <a:rPr lang="pt-BR" sz="44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atos.” </a:t>
            </a:r>
            <a:endParaRPr lang="pt-BR" sz="44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2674" y="3393945"/>
            <a:ext cx="876327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76A5B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785. Qual o maior obstáculo </a:t>
            </a:r>
            <a:endParaRPr lang="pt-BR" sz="4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776A5B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76A5B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ao </a:t>
            </a:r>
            <a:r>
              <a:rPr lang="pt-BR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76A5B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progresso?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4274" y="4919008"/>
            <a:ext cx="873599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O desenvolvimento intelectual 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não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implica,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pois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, a necessidade do bem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. 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9768" y="188640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76A5B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A solidariedade </a:t>
            </a:r>
            <a:r>
              <a:rPr lang="pt-BR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76A5B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universal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76A5B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pt-BR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76A5B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é a base de toda a Criação. </a:t>
            </a:r>
            <a:endParaRPr lang="pt-BR" sz="4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8595" y="1700808"/>
            <a:ext cx="898734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À medida que progride moralmente,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o Espírito se desmaterializa.</a:t>
            </a:r>
            <a:endParaRPr lang="pt-BR" sz="4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45000">
              <a:schemeClr val="bg1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5" y="332656"/>
            <a:ext cx="8352928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kern="0" dirty="0">
                <a:solidFill>
                  <a:srgbClr val="FFFFFF"/>
                </a:solidFill>
                <a:effectLst>
                  <a:glow rad="63500">
                    <a:srgbClr val="C1779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O melhoramento da habitação guarda relação com o do habitante e a natureza do trabalho guarda relação com a das necessidades.  </a:t>
            </a:r>
            <a:r>
              <a:rPr lang="pt-BR" sz="4800" kern="0" dirty="0">
                <a:solidFill>
                  <a:srgbClr val="231F20"/>
                </a:solidFill>
                <a:effectLst>
                  <a:glow rad="63500">
                    <a:srgbClr val="C17790">
                      <a:satMod val="175000"/>
                      <a:alpha val="40000"/>
                    </a:srgbClr>
                  </a:glow>
                </a:effectLst>
                <a:latin typeface="Times New Roman"/>
                <a:ea typeface="Calibri"/>
              </a:rPr>
              <a:t> </a:t>
            </a:r>
            <a:endParaRPr lang="pt-BR" sz="4800" kern="0" dirty="0">
              <a:solidFill>
                <a:srgbClr val="FFFFFF"/>
              </a:solidFill>
              <a:effectLst>
                <a:glow rad="63500">
                  <a:srgbClr val="C17790">
                    <a:satMod val="175000"/>
                    <a:alpha val="40000"/>
                  </a:srgbClr>
                </a:glow>
              </a:effectLst>
              <a:latin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22139" y="4437112"/>
            <a:ext cx="6699721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kern="0" dirty="0">
                <a:solidFill>
                  <a:srgbClr val="FFFFFF"/>
                </a:solidFill>
                <a:effectLst>
                  <a:glow rad="63500">
                    <a:srgbClr val="F7A611">
                      <a:satMod val="175000"/>
                      <a:alpha val="40000"/>
                    </a:srgbClr>
                  </a:glow>
                </a:effectLst>
                <a:latin typeface="Times New Roman"/>
                <a:ea typeface="Times New Roman"/>
                <a:cs typeface="Times New Roman"/>
              </a:rPr>
              <a:t>Evoluir é preciso.</a:t>
            </a:r>
            <a:endParaRPr lang="pt-BR" sz="6600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nels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Panel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nel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100000"/>
                <a:satMod val="150000"/>
              </a:schemeClr>
            </a:gs>
            <a:gs pos="35000">
              <a:schemeClr val="phClr">
                <a:tint val="90000"/>
                <a:alpha val="85000"/>
                <a:satMod val="150000"/>
              </a:schemeClr>
            </a:gs>
            <a:gs pos="100000">
              <a:schemeClr val="phClr">
                <a:tint val="80000"/>
                <a:alpha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tint val="90000"/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alpha val="80000"/>
              <a:satMod val="105000"/>
            </a:schemeClr>
          </a:solidFill>
          <a:prstDash val="solid"/>
        </a:ln>
        <a:ln w="12700" cap="flat" cmpd="sng" algn="ctr">
          <a:solidFill>
            <a:schemeClr val="phClr">
              <a:alpha val="70000"/>
            </a:schemeClr>
          </a:solidFill>
          <a:prstDash val="solid"/>
        </a:ln>
        <a:ln w="19050" cap="flat" cmpd="sng" algn="ctr">
          <a:solidFill>
            <a:schemeClr val="phClr">
              <a:alpha val="6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</a:effectLst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  <a:reflection blurRad="12700" stA="35000" endPos="4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4200000"/>
            </a:lightRig>
          </a:scene3d>
          <a:sp3d prstMaterial="softEdge"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150000"/>
              </a:schemeClr>
              <a:schemeClr val="phClr">
                <a:tint val="97000"/>
                <a:shade val="85000"/>
                <a:satMod val="150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100000">
              <a:schemeClr val="phClr">
                <a:shade val="4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lk">
  <a:themeElements>
    <a:clrScheme name="Silk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TC101859865[[fn=Bom estado]]</Template>
  <TotalTime>3243</TotalTime>
  <Words>811</Words>
  <Application>Microsoft Office PowerPoint</Application>
  <PresentationFormat>Apresentação na tela (4:3)</PresentationFormat>
  <Paragraphs>120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11</vt:i4>
      </vt:variant>
      <vt:variant>
        <vt:lpstr>Títulos de slides</vt:lpstr>
      </vt:variant>
      <vt:variant>
        <vt:i4>16</vt:i4>
      </vt:variant>
    </vt:vector>
  </HeadingPairs>
  <TitlesOfParts>
    <vt:vector size="44" baseType="lpstr">
      <vt:lpstr>Rockwell</vt:lpstr>
      <vt:lpstr>Arial</vt:lpstr>
      <vt:lpstr>Wingdings</vt:lpstr>
      <vt:lpstr>Calibri</vt:lpstr>
      <vt:lpstr>Century Gothic</vt:lpstr>
      <vt:lpstr>Arial Narrow</vt:lpstr>
      <vt:lpstr>Constantia</vt:lpstr>
      <vt:lpstr>Wingdings 2</vt:lpstr>
      <vt:lpstr>Wingdings 3</vt:lpstr>
      <vt:lpstr>Century Schoolbook</vt:lpstr>
      <vt:lpstr>Impact</vt:lpstr>
      <vt:lpstr>Comic Sans MS</vt:lpstr>
      <vt:lpstr>Corbel</vt:lpstr>
      <vt:lpstr>Tunga</vt:lpstr>
      <vt:lpstr>Tahoma</vt:lpstr>
      <vt:lpstr>Times New Roman</vt:lpstr>
      <vt:lpstr>Garamond</vt:lpstr>
      <vt:lpstr>Kilter</vt:lpstr>
      <vt:lpstr>Panels</vt:lpstr>
      <vt:lpstr>Horizonte</vt:lpstr>
      <vt:lpstr>Currency</vt:lpstr>
      <vt:lpstr>Silk</vt:lpstr>
      <vt:lpstr>Papel</vt:lpstr>
      <vt:lpstr>1_Tema do Office</vt:lpstr>
      <vt:lpstr>1_Horizonte</vt:lpstr>
      <vt:lpstr>Balcão Envidraçado</vt:lpstr>
      <vt:lpstr>Bubbles</vt:lpstr>
      <vt:lpstr>Mylar</vt:lpstr>
      <vt:lpstr>Slide 1</vt:lpstr>
      <vt:lpstr>779. A força para progredir,  haure-a o homem em si mesmo,  ou o progresso é apenas fruto  de um ensinamento?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</dc:creator>
  <cp:lastModifiedBy>Eddy Jr.</cp:lastModifiedBy>
  <cp:revision>104</cp:revision>
  <dcterms:created xsi:type="dcterms:W3CDTF">2011-10-14T17:18:55Z</dcterms:created>
  <dcterms:modified xsi:type="dcterms:W3CDTF">2012-09-17T23:42:11Z</dcterms:modified>
</cp:coreProperties>
</file>