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7" r:id="rId3"/>
    <p:sldId id="290" r:id="rId4"/>
    <p:sldId id="327" r:id="rId5"/>
    <p:sldId id="291" r:id="rId6"/>
    <p:sldId id="293" r:id="rId7"/>
    <p:sldId id="294" r:id="rId8"/>
    <p:sldId id="296" r:id="rId9"/>
    <p:sldId id="299" r:id="rId10"/>
    <p:sldId id="298" r:id="rId11"/>
    <p:sldId id="300" r:id="rId12"/>
    <p:sldId id="303" r:id="rId13"/>
    <p:sldId id="302" r:id="rId14"/>
    <p:sldId id="305" r:id="rId15"/>
    <p:sldId id="307" r:id="rId16"/>
    <p:sldId id="308" r:id="rId17"/>
    <p:sldId id="330" r:id="rId18"/>
    <p:sldId id="309" r:id="rId19"/>
    <p:sldId id="310" r:id="rId20"/>
    <p:sldId id="325" r:id="rId21"/>
    <p:sldId id="311" r:id="rId22"/>
    <p:sldId id="315" r:id="rId23"/>
    <p:sldId id="316" r:id="rId24"/>
    <p:sldId id="324" r:id="rId25"/>
    <p:sldId id="317" r:id="rId26"/>
    <p:sldId id="318" r:id="rId27"/>
    <p:sldId id="319" r:id="rId28"/>
    <p:sldId id="338" r:id="rId29"/>
    <p:sldId id="339" r:id="rId30"/>
  </p:sldIdLst>
  <p:sldSz cx="9144000" cy="6858000" type="screen4x3"/>
  <p:notesSz cx="6858000" cy="9144000"/>
  <p:custShowLst>
    <p:custShow name="Apresentação personalizada 1" id="0">
      <p:sldLst>
        <p:sld r:id="rId3"/>
        <p:sld r:id="rId4"/>
        <p:sld r:id="rId5"/>
        <p:sld r:id="rId6"/>
        <p:sld r:id="rId7"/>
        <p:sld r:id="rId8"/>
        <p:sld r:id="rId9"/>
      </p:sldLst>
    </p:custShow>
    <p:custShow name="Apresentação personalizada 2" id="1">
      <p:sldLst>
        <p:sld r:id="rId10"/>
        <p:sld r:id="rId11"/>
        <p:sld r:id="rId12"/>
        <p:sld r:id="rId13"/>
        <p:sld r:id="rId14"/>
        <p:sld r:id="rId15"/>
      </p:sldLst>
    </p:custShow>
    <p:custShow name="Apresentação personalizada 3" id="2">
      <p:sldLst>
        <p:sld r:id="rId16"/>
        <p:sld r:id="rId17"/>
        <p:sld r:id="rId19"/>
        <p:sld r:id="rId20"/>
        <p:sld r:id="rId21"/>
        <p:sld r:id="rId22"/>
      </p:sldLst>
    </p:custShow>
    <p:custShow name="Apresentação personalizada 4" id="3">
      <p:sldLst>
        <p:sld r:id="rId23"/>
        <p:sld r:id="rId24"/>
        <p:sld r:id="rId25"/>
        <p:sld r:id="rId26"/>
        <p:sld r:id="rId27"/>
        <p:sld r:id="rId28"/>
      </p:sldLst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7" autoAdjust="0"/>
    <p:restoredTop sz="96303" autoAdjust="0"/>
  </p:normalViewPr>
  <p:slideViewPr>
    <p:cSldViewPr snapToGrid="0" snapToObjects="1">
      <p:cViewPr>
        <p:scale>
          <a:sx n="60" d="100"/>
          <a:sy n="60" d="100"/>
        </p:scale>
        <p:origin x="-162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9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BD647C-07EF-4694-8B43-095FCEFE8BC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836703-1AC4-40B6-A028-F8828B31CC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1A1C8-3D3B-419B-BE13-43C4D98BFDB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91BC-1BD0-411C-A0C5-C557A1A18DB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CDB-57B9-4B5B-85F3-7B0FCF71D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0D9-C61E-4F34-96A6-E5C47AC2E12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5505-7ABF-44FF-8625-980D77D506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6E22-BD01-4EAE-8882-61EC2DA1ED6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C327-AB75-4078-8005-1786450478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25DF09-3DF6-4DA2-9886-C894BBB25B6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250CC9-00E8-4643-90DB-812181E7E9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E2FE-A5F6-44BA-979C-E3D61256324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4EA6-B438-4F00-983A-5E7803E5BE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63A149-FED8-4982-AC79-22CA255FDF6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85620B-5153-4166-B2A6-ABE30795B5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D0BF-19F2-4682-84BC-14D80DEBE5C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2389-FBD5-4ACF-8DD7-DC0F530928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E2A2-1060-461F-A249-1DA111357F8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B4AA-0EFB-44BB-A248-0009079B4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9DC8-6E41-4B35-BB4A-8F839228FA8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DB88-E3CE-489F-B676-D74CE878AC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AC8CA-E62B-4960-B4CC-AFB7B4A5B91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28614-8C0F-4912-9FFF-BCAF589878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490D-1137-4B38-8355-8C71190DF58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C76B-F6C0-4BE0-8DEB-BD19AD242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8094-B734-41AE-A36D-97700DC4E21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F9DC-819B-4043-95CA-166AD52D7E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7038F-317D-4536-AD9C-0624217F1D6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B3E475-E321-419B-99C7-1437005AD5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9DD6-1DEE-4DE0-8F44-75357E5C3D3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05A2-EE2C-4857-AF88-21C987DCA3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214B-5CA5-49C6-A5F3-021F8785ADB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CD5B-4C0B-4DA4-BCD0-4450B098E3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5239-8659-4B49-9380-F57C4E4DDDA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AD34-7F68-469D-84FF-4D7347C75E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2A84-B663-4AB7-BFA6-5DF118A17FF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3224-2699-46FB-885D-A6CBBAA2DF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A872-95FA-4BFA-A70F-680B7A0D79B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DAB6-1C79-4504-A61B-9F115CC3E2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043C-E485-4577-ACCC-BA39C46EDC8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B220-7B92-4D87-A40B-FB318CBFA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9923-8811-4650-AFEA-8D4F039D5AE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4F9D-3D8B-42FA-994E-8A26498D4F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FF54-2AF5-4359-B946-CBD3AABAE0D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1F48-E480-4708-8B1B-CF0885A7F2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AC01-BA3C-4754-BB61-5EE24C29B2F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CEF1-F511-464F-B63B-37BF84BB26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Tm="12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6EF80-F49A-455C-9556-7FFB8FB6574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DF00B-4F30-4BB6-B4E1-52318EEEAE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advTm="12000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55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3DED1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EB478542-7184-4413-BEB0-CA1D542C17D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3DED1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0BB59B60-F52C-455A-B2F9-61599E8071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7" r:id="rId2"/>
    <p:sldLayoutId id="2147483695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7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Fernandes\Meus%20documentos\Minhas%20m&#250;sicas\enya1\enya2\07%20Faixa%207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6E6E6"/>
            </a:gs>
            <a:gs pos="7001">
              <a:srgbClr val="E6E6E6"/>
            </a:gs>
            <a:gs pos="9000">
              <a:srgbClr val="FFFFFF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sel 13"/>
          <p:cNvSpPr/>
          <p:nvPr/>
        </p:nvSpPr>
        <p:spPr>
          <a:xfrm>
            <a:off x="0" y="0"/>
            <a:ext cx="9144000" cy="6838950"/>
          </a:xfrm>
          <a:prstGeom prst="bevel">
            <a:avLst>
              <a:gd name="adj" fmla="val 3970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7229" y="1644473"/>
            <a:ext cx="8106771" cy="183127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     </a:t>
            </a:r>
            <a:endParaRPr lang="pt-BR" sz="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+mj-ea"/>
                <a:cs typeface="+mj-cs"/>
              </a:rPr>
              <a:t>             </a:t>
            </a:r>
            <a:r>
              <a:rPr lang="pt-BR" sz="103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antém</a:t>
            </a:r>
            <a:r>
              <a:rPr lang="pt-BR" sz="103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a paz</a:t>
            </a:r>
            <a:endParaRPr lang="pt-BR" sz="10300" b="1" dirty="0">
              <a:ln w="1841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37229" y="3214134"/>
            <a:ext cx="8106771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        </a:t>
            </a:r>
            <a:r>
              <a:rPr lang="pt-BR" sz="10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pera</a:t>
            </a:r>
            <a:r>
              <a:rPr lang="pt-BR" sz="10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no bem</a:t>
            </a:r>
            <a:r>
              <a:rPr lang="pt-BR" sz="10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/>
            </a:r>
            <a:br>
              <a:rPr lang="pt-BR" sz="10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</a:br>
            <a:endParaRPr lang="pt-BR" sz="10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63773" y="4953072"/>
            <a:ext cx="9307775" cy="178510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  <a:ea typeface="+mj-ea"/>
                <a:cs typeface="+mj-cs"/>
              </a:rPr>
              <a:t>                              </a:t>
            </a:r>
            <a:r>
              <a:rPr lang="pt-BR" sz="11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enova</a:t>
            </a:r>
            <a:r>
              <a:rPr lang="pt-BR" sz="11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o ser</a:t>
            </a:r>
            <a:endParaRPr lang="pt-BR" sz="11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21011" y="-125243"/>
            <a:ext cx="8106771" cy="37240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   </a:t>
            </a:r>
            <a:r>
              <a:rPr lang="pt-BR" sz="110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cende</a:t>
            </a:r>
            <a:r>
              <a:rPr lang="pt-BR" sz="11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a luz</a:t>
            </a:r>
            <a:r>
              <a:rPr lang="pt-BR" sz="11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pt-BR" sz="11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pt-BR" sz="11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1900" y="74813"/>
            <a:ext cx="2213645" cy="680186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90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90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90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</a:t>
            </a:r>
            <a:r>
              <a:rPr lang="pt-BR" sz="1090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R</a:t>
            </a:r>
            <a:r>
              <a:rPr lang="pt-BR" sz="10900" b="1" dirty="0">
                <a:ln w="3810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 </a:t>
            </a:r>
            <a:endParaRPr lang="pt-BR" sz="10900" b="1" dirty="0">
              <a:ln w="38100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1900" y="74813"/>
            <a:ext cx="2213645" cy="17697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900" b="1" dirty="0">
                <a:ln w="38100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  </a:t>
            </a:r>
            <a:endParaRPr lang="pt-BR" sz="10900" b="1" dirty="0">
              <a:ln w="38100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2" name="07 Faixa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8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153174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Mas, mansidão não é fraqueza é sim </a:t>
            </a:r>
          </a:p>
          <a:p>
            <a:pPr algn="ctr">
              <a:defRPr/>
            </a:pPr>
            <a:r>
              <a:rPr lang="pt-BR" sz="3600" b="1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"força tornada gentil".</a:t>
            </a:r>
            <a:endParaRPr lang="pt-BR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mundo acha que o manso é covarde, vacilante, fraco. </a:t>
            </a:r>
            <a:endParaRPr lang="pt-BR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pt-B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Paciência é a Ciência da Paz</a:t>
            </a:r>
            <a:endParaRPr lang="pt-B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950373"/>
            <a:ext cx="9144000" cy="169277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Quantas vezes a covardia, o medo e a acomoda</a:t>
            </a:r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ç</a:t>
            </a:r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ão são confundidos com </a:t>
            </a:r>
          </a:p>
          <a:p>
            <a:pPr algn="ctr">
              <a:defRPr/>
            </a:pPr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qualidade de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ser paciente</a:t>
            </a:r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pt-BR" sz="3200" b="1" dirty="0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5103674"/>
            <a:ext cx="914399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Paciência significa auto-controle, calma, resigna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Times New Roman" pitchFamily="18" charset="0"/>
                <a:cs typeface="Arial" pitchFamily="34" charset="0"/>
              </a:rPr>
              <a:t>ç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ão e perseveran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Times New Roman" pitchFamily="18" charset="0"/>
                <a:cs typeface="Arial" pitchFamily="34" charset="0"/>
              </a:rPr>
              <a:t>ç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pt-BR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tranquila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pt-BR" sz="3600" b="1" dirty="0">
              <a:latin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Ser paciente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Times New Roman" pitchFamily="18" charset="0"/>
                <a:cs typeface="Arial" pitchFamily="34" charset="0"/>
              </a:rPr>
              <a:t>é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manter a paz interior, 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Independente-mente das convulsões que nos rodeiam.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minha paz vos dou, não vo-la dou como o mundo a d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(João, 14:27).  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9186" y="4941442"/>
            <a:ext cx="865526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“Eu vos deixo a paz, </a:t>
            </a:r>
            <a:endParaRPr lang="pt-BR" sz="5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Asserenados os ânimos individualmente, haver</a:t>
            </a:r>
            <a:r>
              <a:rPr lang="pt-BR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á</a:t>
            </a:r>
            <a:r>
              <a:rPr lang="pt-BR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paz nas coletividades.</a:t>
            </a:r>
            <a:endParaRPr lang="pt-BR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3347" y="216280"/>
            <a:ext cx="78357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60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O</a:t>
            </a:r>
            <a:r>
              <a:rPr lang="pt-BR" sz="9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pera no bem</a:t>
            </a:r>
            <a:endParaRPr lang="pt-BR" sz="9600" dirty="0">
              <a:ln w="571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Ainda quando eu falasse as línguas dos homens e dos anjos, se eu não tiver caridade, serei como o bronze que soa, ou como o </a:t>
            </a:r>
            <a:r>
              <a:rPr lang="pt-BR" sz="3200" b="1" i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síbalo</a:t>
            </a:r>
            <a:r>
              <a:rPr lang="pt-BR" sz="3200" b="1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que retine; </a:t>
            </a:r>
            <a:endParaRPr lang="pt-BR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20718" y="528834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Ainda quando  tivesse o dom de profecia, que penetrasse todos os mistérios, e tivesse perfeita ciência de todas as coisas; </a:t>
            </a:r>
            <a:endParaRPr lang="pt-BR" sz="32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Ainda quando tivesse toda a fé possível,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até ao ponto de transportar montanhas,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e não tiver caridade, nada sou.</a:t>
            </a:r>
            <a:endParaRPr lang="pt-BR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itchFamily="18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26346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e houvesse entregado  meu corpo para ser queimado, </a:t>
            </a:r>
            <a:r>
              <a:rPr lang="pt-BR" sz="3600" b="1" i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se  não tivesse caridade, tudo isso de nada me serviria. </a:t>
            </a:r>
            <a:endParaRPr lang="pt-BR" sz="3600" b="1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+mn-lt"/>
              </a:rPr>
              <a:t>E, quando houvesse distribuído os meus bens para alimentar os pobres 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1614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 caridade é paciente, é  branda e benfazeja; a caridade não é invejosa; 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4788" y="5657850"/>
            <a:ext cx="93487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" y="5103674"/>
            <a:ext cx="914399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não é temerária, </a:t>
            </a:r>
            <a:r>
              <a:rPr lang="pt-BR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nem precipitada; não se enche de orgulho; não é desdenhosa; não ensoberbece, não é ambiciosa, 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46841"/>
            <a:ext cx="253824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não busca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os seus próprios interesses, não se irrita, </a:t>
            </a:r>
            <a:endParaRPr lang="pt-BR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00800" y="346842"/>
            <a:ext cx="2743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prstClr val="whit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não suspeita mal, não se alegra com a injustiça, mas se alegra com a verdade.</a:t>
            </a:r>
            <a:endParaRPr lang="pt-BR" sz="3600" b="1" dirty="0">
              <a:solidFill>
                <a:prstClr val="white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9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pt-BR" sz="96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pt-BR" sz="9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cende a luz</a:t>
            </a:r>
            <a:r>
              <a:rPr lang="pt-BR" sz="96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96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Disse Jesus: “Ninguém acende uma candeia e a coloca debaixo do alqueire, mas em cima, no velador, para que ilumine a todos que estão no ambiente.”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(Mateus 5. 13)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965700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4000" i="1">
                <a:latin typeface="Arial Black" pitchFamily="34" charset="0"/>
                <a:cs typeface="Times New Roman" pitchFamily="18" charset="0"/>
              </a:rPr>
              <a:t>A caridade tudo tolera, tudo crê, tudo sofre, tudo espera. </a:t>
            </a:r>
            <a:endParaRPr lang="pt-BR" sz="4000">
              <a:latin typeface="Arial Black" pitchFamily="34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96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  R</a:t>
            </a:r>
            <a:r>
              <a:rPr lang="pt-BR" sz="9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enova o ser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5534562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Transformai-vos pela renovação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da vossa mente, </a:t>
            </a:r>
            <a:endParaRPr lang="pt-BR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76952"/>
            <a:ext cx="9143999" cy="20810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pt-B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para saber qual é a boa, agradável e perfeita </a:t>
            </a:r>
            <a:br>
              <a:rPr lang="pt-B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pt-B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vontade de Deus. (</a:t>
            </a:r>
            <a:r>
              <a:rPr lang="pt-BR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Paulo-Ro. 12:02)</a:t>
            </a: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endParaRPr lang="pt-BR" dirty="0"/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15" y="0"/>
            <a:ext cx="8229600" cy="168028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renovação do homem, </a:t>
            </a:r>
            <a:br>
              <a:rPr lang="pt-B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pt-B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sob o ponto de vista </a:t>
            </a:r>
            <a:r>
              <a:rPr lang="pt-BR" dirty="0" smtClean="0">
                <a:solidFill>
                  <a:prstClr val="whit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intelectual</a:t>
            </a:r>
            <a:r>
              <a:rPr lang="pt-B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</a:t>
            </a:r>
            <a:endParaRPr lang="pt-BR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moral </a:t>
            </a:r>
            <a:r>
              <a:rPr lang="pt-BR" sz="4400" dirty="0">
                <a:solidFill>
                  <a:prstClr val="whit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j-ea"/>
                <a:cs typeface="+mj-cs"/>
              </a:rPr>
              <a:t>e espiritual, é o grande objetivo da vida.</a:t>
            </a:r>
            <a:endParaRPr lang="pt-BR" sz="4400" dirty="0">
              <a:solidFill>
                <a:prstClr val="white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09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/>
              <a:t>Pegue as lições, as dificuldades </a:t>
            </a:r>
            <a:br>
              <a:rPr lang="pt-BR" sz="3600" b="1" dirty="0" smtClean="0"/>
            </a:br>
            <a:r>
              <a:rPr lang="pt-BR" sz="3600" b="1" dirty="0" smtClean="0"/>
              <a:t>e construa um mundo novo </a:t>
            </a:r>
            <a:br>
              <a:rPr lang="pt-BR" sz="3600" b="1" dirty="0" smtClean="0"/>
            </a:br>
            <a:r>
              <a:rPr lang="pt-BR" sz="3600" b="1" dirty="0" smtClean="0"/>
              <a:t>para você, 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0" y="5597525"/>
            <a:ext cx="914400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mas não repita seus erros, “mude”,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usando  a força de vontade, </a:t>
            </a:r>
            <a:r>
              <a:rPr lang="pt-BR" sz="36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/>
            </a:r>
            <a:br>
              <a:rPr lang="pt-BR" sz="36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</a:br>
            <a:endParaRPr lang="pt-BR" dirty="0"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49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encare a vida de uma forma diferente e supere, “vença,”  você pode quando quer,</a:t>
            </a:r>
            <a:endParaRPr lang="pt-BR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556234"/>
            <a:ext cx="9144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através da sua Fé e do “livre arbítrio ofertado por Deus”.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pt-BR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endParaRPr lang="pt-BR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72758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Somos o que podemos ser e o que queremos ser, modificando pensamentos, sentimentos,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emoções e atitudes diariamente vivenciadas, </a:t>
            </a:r>
            <a:b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pt-BR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5572" y="0"/>
            <a:ext cx="7252137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formando novos conceitos e crenças, refazendo nossa maneira de sentir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281447"/>
            <a:ext cx="9144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 interagir com o mundo, podendo reconstruir e criar um futuro melhor.</a:t>
            </a:r>
            <a:b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dirty="0"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sel 9"/>
          <p:cNvSpPr/>
          <p:nvPr/>
        </p:nvSpPr>
        <p:spPr>
          <a:xfrm>
            <a:off x="0" y="-88900"/>
            <a:ext cx="9144000" cy="6858000"/>
          </a:xfrm>
          <a:prstGeom prst="bevel">
            <a:avLst>
              <a:gd name="adj" fmla="val 140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Moderately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5214" y="-107888"/>
            <a:ext cx="7538134" cy="1107996"/>
          </a:xfrm>
          <a:prstGeom prst="rect">
            <a:avLst/>
          </a:prstGeom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 </a:t>
            </a:r>
            <a:r>
              <a:rPr lang="pt-BR" sz="66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EDUCAÇÃO É: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28728" y="1000108"/>
            <a:ext cx="5322987" cy="1369606"/>
          </a:xfrm>
          <a:prstGeom prst="rect">
            <a:avLst/>
          </a:prstGeom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9F293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  </a:t>
            </a:r>
            <a:r>
              <a:rPr lang="pt-BR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9F293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A</a:t>
            </a:r>
            <a:r>
              <a:rPr lang="pt-BR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tenção</a:t>
            </a:r>
            <a:r>
              <a:rPr lang="pt-BR" sz="83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 </a:t>
            </a:r>
            <a:endParaRPr lang="pt-BR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57290" y="2071678"/>
            <a:ext cx="6786610" cy="1323439"/>
          </a:xfrm>
          <a:prstGeom prst="rect">
            <a:avLst/>
          </a:prstGeom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9F293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M</a:t>
            </a:r>
            <a:r>
              <a:rPr lang="pt-BR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otivação</a:t>
            </a:r>
            <a:endParaRPr lang="pt-BR" sz="80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57290" y="3143248"/>
            <a:ext cx="7572428" cy="2554545"/>
          </a:xfrm>
          <a:prstGeom prst="rect">
            <a:avLst/>
          </a:prstGeom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9F293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O</a:t>
            </a:r>
            <a:r>
              <a:rPr lang="pt-BR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rientação</a:t>
            </a:r>
            <a:br>
              <a:rPr lang="pt-BR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</a:br>
            <a:endParaRPr lang="pt-BR" sz="80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28728" y="4214818"/>
            <a:ext cx="6715172" cy="2554545"/>
          </a:xfrm>
          <a:prstGeom prst="rect">
            <a:avLst/>
          </a:prstGeom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9F293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R</a:t>
            </a:r>
            <a:r>
              <a:rPr lang="pt-BR" sz="7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ecordação</a:t>
            </a:r>
            <a:r>
              <a:rPr lang="pt-BR" sz="80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pt-BR" sz="80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endParaRPr lang="pt-BR" sz="80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119352" y="5780782"/>
            <a:ext cx="7024548" cy="1077218"/>
          </a:xfrm>
          <a:prstGeom prst="rect">
            <a:avLst/>
          </a:prstGeom>
        </p:spPr>
        <p:txBody>
          <a:bodyPr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“A educação da alma </a:t>
            </a:r>
            <a:r>
              <a:rPr lang="pt-BR" sz="32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07F0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/>
              </a:rPr>
              <a:t> a alma da educação.” </a:t>
            </a:r>
            <a:endParaRPr lang="pt-BR" sz="3200" dirty="0">
              <a:solidFill>
                <a:prstClr val="black"/>
              </a:solidFill>
              <a:latin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871545" y="6360229"/>
            <a:ext cx="4272455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pt-BR" sz="2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pyrus" pitchFamily="66" charset="0"/>
              </a:rPr>
              <a:t>Osmar_SerFeliz@hotmail.com </a:t>
            </a:r>
            <a:endParaRPr lang="pt-BR" sz="2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“De nada vale o brilho da inteligência, </a:t>
            </a:r>
            <a:br>
              <a:rPr lang="pt-BR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</a:br>
            <a:r>
              <a:rPr lang="pt-BR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se o coração permanece às escuras. " </a:t>
            </a: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pt-BR" sz="4000" b="1" i="1" dirty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Bezerra de Menezes</a:t>
            </a:r>
            <a:endParaRPr lang="pt-BR" sz="4000" b="1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037138"/>
            <a:ext cx="9144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>
                <a:ln w="11430"/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A  “Luz  do  Conhecimento”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>
                <a:ln w="11430"/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ilumina  os  caminhos  de  nossas  vidas.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443655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Disse Jesus:</a:t>
            </a:r>
            <a:b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Vós sois a luz </a:t>
            </a:r>
            <a:b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</a:b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 mundo”. (</a:t>
            </a: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Mat. 5:13)</a:t>
            </a: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t-BR" sz="6000" b="1" dirty="0">
              <a:ln w="11430"/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335517"/>
            <a:ext cx="9144000" cy="276998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Segundo Jesus todos nós somos portadores de uma “Luz Interior” que um dia brilhará </a:t>
            </a:r>
            <a:r>
              <a:rPr lang="pt-BR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intensamente.</a:t>
            </a:r>
            <a:r>
              <a:rPr lang="pt-B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pt-B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142677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De fato, 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o problema não está nas trevas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 nossa volta tapando a nossa VISÃO, </a:t>
            </a:r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9187" y="5780782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mas a falta de LUZ dentro de nós mesmos.</a:t>
            </a:r>
            <a:endParaRPr lang="pt-B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Transforme sua pequenina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“Luz Individual” em um </a:t>
            </a:r>
            <a:r>
              <a:rPr lang="pt-BR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FAROL, </a:t>
            </a:r>
            <a:endParaRPr lang="pt-BR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635927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iluminando outros irmãos 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buscam também vencer a escuridão. </a:t>
            </a:r>
            <a:endParaRPr lang="pt-BR" sz="4000" b="1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itchFamily="18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335518"/>
            <a:ext cx="9144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Que brilhe a vossa luz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diante dos homens.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(</a:t>
            </a:r>
            <a:r>
              <a:rPr lang="pt-BR" sz="5400" b="1" dirty="0">
                <a:solidFill>
                  <a:prstClr val="whit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itchFamily="18" charset="0"/>
              </a:rPr>
              <a:t>Mateus 5:16)</a:t>
            </a:r>
            <a:endParaRPr lang="pt-BR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ell MT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Se cada um fizer à sua Luz acender, vamos vencer as trevas da ignorância,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da maldade, da escuridão que ainda teima em existir em nós e à nossa volta.</a:t>
            </a:r>
            <a:endParaRPr lang="pt-BR" sz="36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83779"/>
            <a:ext cx="8229600" cy="163961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960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M</a:t>
            </a:r>
            <a:r>
              <a:rPr lang="pt-BR" sz="9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antém a paz</a:t>
            </a:r>
            <a:r>
              <a:rPr lang="pt-BR" sz="9600" b="1" dirty="0" smtClean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/>
            </a:r>
            <a:br>
              <a:rPr lang="pt-BR" sz="9600" b="1" dirty="0" smtClean="0">
                <a:ln w="1841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5103675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"Bem- Aventurados os pac</a:t>
            </a: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Times New Roman" pitchFamily="18" charset="0"/>
                <a:cs typeface="Arial" pitchFamily="34" charset="0"/>
              </a:rPr>
              <a:t>í</a:t>
            </a: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ficos;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porque eles serão chamados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filhos de Deus" </a:t>
            </a:r>
            <a:r>
              <a:rPr lang="pt-BR" sz="36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(Mateus V. 9)</a:t>
            </a:r>
            <a:endParaRPr lang="pt-BR" sz="3600" dirty="0"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4000" b="1" dirty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"Bem- Aventurados os Mansos, (Brandos) porque eles possuirão a Terra.</a:t>
            </a:r>
          </a:p>
          <a:p>
            <a:pPr>
              <a:defRPr/>
            </a:pPr>
            <a:r>
              <a:rPr lang="pt-BR" sz="4000" b="1" dirty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" Mateus, V.4)</a:t>
            </a:r>
          </a:p>
          <a:p>
            <a:pPr algn="ctr" eaLnBrk="0" hangingPunct="0">
              <a:defRPr/>
            </a:pP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          </a:t>
            </a:r>
            <a:endParaRPr lang="pt-B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0" y="57800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pt-BR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Disse Jesus: “Na vossa PACIÊNCIA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possuireis vossas almas.”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(Lucas 21:19) 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715</Words>
  <Application>Microsoft Office PowerPoint</Application>
  <PresentationFormat>Apresentação na tela (4:3)</PresentationFormat>
  <Paragraphs>105</Paragraphs>
  <Slides>28</Slides>
  <Notes>1</Notes>
  <HiddenSlides>0</HiddenSlides>
  <MMClips>1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  <vt:variant>
        <vt:lpstr>Apresentações personalizadas</vt:lpstr>
      </vt:variant>
      <vt:variant>
        <vt:i4>4</vt:i4>
      </vt:variant>
    </vt:vector>
  </HeadingPairs>
  <TitlesOfParts>
    <vt:vector size="41" baseType="lpstr">
      <vt:lpstr>Calibri</vt:lpstr>
      <vt:lpstr>Arial</vt:lpstr>
      <vt:lpstr>Verdana</vt:lpstr>
      <vt:lpstr>Wingdings 2</vt:lpstr>
      <vt:lpstr>Baskerville Old Face</vt:lpstr>
      <vt:lpstr>Times New Roman</vt:lpstr>
      <vt:lpstr>Arial Black</vt:lpstr>
      <vt:lpstr>Tema do Office</vt:lpstr>
      <vt:lpstr>Aspecto</vt:lpstr>
      <vt:lpstr>Slide 1</vt:lpstr>
      <vt:lpstr>    Acende a luz </vt:lpstr>
      <vt:lpstr>Slide 3</vt:lpstr>
      <vt:lpstr>  Disse Jesus:  “Vós sois a luz  do mundo”. (Mat. 5:13) </vt:lpstr>
      <vt:lpstr>Slide 5</vt:lpstr>
      <vt:lpstr>Slide 6</vt:lpstr>
      <vt:lpstr>Slide 7</vt:lpstr>
      <vt:lpstr>Mantém a paz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Renova o ser</vt:lpstr>
      <vt:lpstr> para saber qual é a boa, agradável e perfeita  vontade de Deus. (Paulo-Ro. 12:02) </vt:lpstr>
      <vt:lpstr>A renovação do homem,  sob o ponto de vista intelectual,</vt:lpstr>
      <vt:lpstr> Pegue as lições, as dificuldades  e construa um mundo novo  para você,  </vt:lpstr>
      <vt:lpstr>encare a vida de uma forma diferente e supere, “vença,”  você pode quando quer,</vt:lpstr>
      <vt:lpstr>Somos o que podemos ser e o que queremos ser, modificando pensamentos, sentimentos, emoções e atitudes diariamente vivenciadas,   </vt:lpstr>
      <vt:lpstr>Slide 27</vt:lpstr>
      <vt:lpstr>Slide 28</vt:lpstr>
      <vt:lpstr>Apresentação personalizada 1</vt:lpstr>
      <vt:lpstr>Apresentação personalizada 2</vt:lpstr>
      <vt:lpstr>Apresentação personalizada 3</vt:lpstr>
      <vt:lpstr>Apresentação personalizada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Osmar</dc:creator>
  <cp:lastModifiedBy>Eddy Jr.</cp:lastModifiedBy>
  <cp:revision>49</cp:revision>
  <dcterms:created xsi:type="dcterms:W3CDTF">2008-12-09T16:44:29Z</dcterms:created>
  <dcterms:modified xsi:type="dcterms:W3CDTF">2012-09-17T23:41:32Z</dcterms:modified>
</cp:coreProperties>
</file>