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C9ED-226E-4325-92C0-5E6ACC65C34C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DD36-BCA4-4B70-859E-1FD9F8A63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D36-BCA4-4B70-859E-1FD9F8A634F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53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88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02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9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8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25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10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7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62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69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0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4189-D024-4EBE-8EC8-EF8900EC517D}" type="datetimeFigureOut">
              <a:rPr lang="pt-BR" smtClean="0"/>
              <a:t>13/06/2014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B262-A48B-4C82-9914-0AD32DA7C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6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" t="47533" r="53" b="-338"/>
          <a:stretch/>
        </p:blipFill>
        <p:spPr>
          <a:xfrm>
            <a:off x="-94640" y="3861048"/>
            <a:ext cx="9238640" cy="316835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26" y="3405430"/>
            <a:ext cx="4601484" cy="345111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2000" cy="3429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0"/>
            <a:ext cx="4571998" cy="3429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572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5256584"/>
          </a:xfrm>
        </p:spPr>
        <p:txBody>
          <a:bodyPr>
            <a:noAutofit/>
          </a:bodyPr>
          <a:lstStyle/>
          <a:p>
            <a:r>
              <a:rPr lang="pt-BR" sz="3200" b="1" i="1" dirty="0" smtClean="0">
                <a:latin typeface="Bodoni MT" panose="02070603080606020203" pitchFamily="18" charset="0"/>
              </a:rPr>
              <a:t>“ O Brasil tem a missão de cristianizar.  É a Terra da promissão. A Terra de todos . A Terra da fraternidade. A Terra de Jesus. A Terra do Evangelho.”</a:t>
            </a:r>
            <a:br>
              <a:rPr lang="pt-BR" sz="3200" b="1" i="1" dirty="0" smtClean="0">
                <a:latin typeface="Bodoni MT" panose="02070603080606020203" pitchFamily="18" charset="0"/>
              </a:rPr>
            </a:br>
            <a:r>
              <a:rPr lang="pt-BR" sz="3200" b="1" i="1" dirty="0" smtClean="0">
                <a:latin typeface="Bodoni MT" panose="02070603080606020203" pitchFamily="18" charset="0"/>
              </a:rPr>
              <a:t>                                 </a:t>
            </a:r>
            <a:r>
              <a:rPr lang="pt-BR" sz="1400" b="1" i="1" dirty="0" smtClean="0">
                <a:latin typeface="Bodoni MT" panose="02070603080606020203" pitchFamily="18" charset="0"/>
              </a:rPr>
              <a:t>Mensagem espirita de Ismael, mentor espiritual</a:t>
            </a:r>
            <a:br>
              <a:rPr lang="pt-BR" sz="1400" b="1" i="1" dirty="0" smtClean="0">
                <a:latin typeface="Bodoni MT" panose="02070603080606020203" pitchFamily="18" charset="0"/>
              </a:rPr>
            </a:br>
            <a:r>
              <a:rPr lang="pt-BR" sz="1400" b="1" i="1" dirty="0" smtClean="0">
                <a:latin typeface="Bodoni MT" panose="02070603080606020203" pitchFamily="18" charset="0"/>
              </a:rPr>
              <a:t>                                                                                                                                            do Brasil, 1873</a:t>
            </a:r>
            <a:endParaRPr lang="pt-BR" sz="3200" b="1" i="1" dirty="0">
              <a:latin typeface="Bodoni MT" panose="020706030806060202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5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83250"/>
          </a:xfrm>
        </p:spPr>
      </p:pic>
    </p:spTree>
    <p:extLst>
      <p:ext uri="{BB962C8B-B14F-4D97-AF65-F5344CB8AC3E}">
        <p14:creationId xmlns:p14="http://schemas.microsoft.com/office/powerpoint/2010/main" val="39345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680519"/>
          </a:xfrm>
        </p:spPr>
        <p:txBody>
          <a:bodyPr>
            <a:normAutofit/>
          </a:bodyPr>
          <a:lstStyle/>
          <a:p>
            <a:pPr algn="just"/>
            <a:r>
              <a:rPr lang="pt-BR" sz="4800" b="1" i="1" dirty="0" smtClean="0">
                <a:latin typeface="Bodoni MT" panose="02070603080606020203" pitchFamily="18" charset="0"/>
                <a:ea typeface="Ebrima" panose="02000000000000000000" pitchFamily="2" charset="0"/>
                <a:cs typeface="Ebrima" panose="02000000000000000000" pitchFamily="2" charset="0"/>
              </a:rPr>
              <a:t>“ Na era nova e próxima, abrigará um povo diferente pelos costumes cristãos”</a:t>
            </a:r>
            <a:endParaRPr lang="pt-BR" sz="4800" b="1" i="1" dirty="0">
              <a:latin typeface="Bodoni MT" panose="02070603080606020203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96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8"/>
            <a:ext cx="9144000" cy="6900338"/>
          </a:xfrm>
        </p:spPr>
      </p:pic>
    </p:spTree>
    <p:extLst>
      <p:ext uri="{BB962C8B-B14F-4D97-AF65-F5344CB8AC3E}">
        <p14:creationId xmlns:p14="http://schemas.microsoft.com/office/powerpoint/2010/main" val="30198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4032447"/>
          </a:xfrm>
        </p:spPr>
        <p:txBody>
          <a:bodyPr>
            <a:normAutofit/>
          </a:bodyPr>
          <a:lstStyle/>
          <a:p>
            <a:pPr algn="just"/>
            <a:r>
              <a:rPr lang="pt-BR" sz="3600" b="1" i="1" dirty="0" smtClean="0">
                <a:latin typeface="Bodoni MT" panose="02070603080606020203" pitchFamily="18" charset="0"/>
              </a:rPr>
              <a:t>“ Cumpre ao que ouve os </a:t>
            </a:r>
            <a:r>
              <a:rPr lang="pt-BR" sz="3600" b="1" i="1" dirty="0" err="1" smtClean="0">
                <a:latin typeface="Bodoni MT" panose="02070603080606020203" pitchFamily="18" charset="0"/>
              </a:rPr>
              <a:t>araudos</a:t>
            </a:r>
            <a:r>
              <a:rPr lang="pt-BR" sz="3600" b="1" i="1" dirty="0" smtClean="0">
                <a:latin typeface="Bodoni MT" panose="02070603080606020203" pitchFamily="18" charset="0"/>
              </a:rPr>
              <a:t> do espaço, que evocam os homens de boa vontade, para o preparo da nova Era, reconhecer em Jesus, o chefe espiritual.”</a:t>
            </a:r>
            <a:endParaRPr lang="pt-BR" sz="3600" b="1" i="1" dirty="0">
              <a:latin typeface="Bodoni MT" panose="020706030806060202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7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16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56784"/>
          </a:xfrm>
        </p:spPr>
      </p:pic>
    </p:spTree>
    <p:extLst>
      <p:ext uri="{BB962C8B-B14F-4D97-AF65-F5344CB8AC3E}">
        <p14:creationId xmlns:p14="http://schemas.microsoft.com/office/powerpoint/2010/main" val="24978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6" y="-2817"/>
            <a:ext cx="9185366" cy="6860817"/>
          </a:xfrm>
        </p:spPr>
      </p:pic>
    </p:spTree>
    <p:extLst>
      <p:ext uri="{BB962C8B-B14F-4D97-AF65-F5344CB8AC3E}">
        <p14:creationId xmlns:p14="http://schemas.microsoft.com/office/powerpoint/2010/main" val="29032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84</Words>
  <Application>Microsoft Office PowerPoint</Application>
  <PresentationFormat>Apresentação na tela (4:3)</PresentationFormat>
  <Paragraphs>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“ O Brasil tem a missão de cristianizar.  É a Terra da promissão. A Terra de todos . A Terra da fraternidade. A Terra de Jesus. A Terra do Evangelho.”                                  Mensagem espirita de Ismael, mentor espiritual                                                                                                                                             do Brasil, 1873</vt:lpstr>
      <vt:lpstr>Apresentação do PowerPoint</vt:lpstr>
      <vt:lpstr>“ Na era nova e próxima, abrigará um povo diferente pelos costumes cristãos”</vt:lpstr>
      <vt:lpstr>Apresentação do PowerPoint</vt:lpstr>
      <vt:lpstr>“ Cumpre ao que ouve os araudos do espaço, que evocam os homens de boa vontade, para o preparo da nova Era, reconhecer em Jesus, o chefe espiritual.”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Josélia</dc:creator>
  <cp:lastModifiedBy>Josélia</cp:lastModifiedBy>
  <cp:revision>12</cp:revision>
  <dcterms:created xsi:type="dcterms:W3CDTF">2014-06-11T02:00:50Z</dcterms:created>
  <dcterms:modified xsi:type="dcterms:W3CDTF">2014-06-13T16:18:25Z</dcterms:modified>
</cp:coreProperties>
</file>