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68112-C3D9-4F47-A1B1-38F2B8D01DA9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0EE3-160D-4508-AA51-4986B042D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04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19FC78B3-C177-4F2F-8F6E-E5882C9C4517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317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3B3C98A1-E93A-4DA5-BDC4-ECF8137C5117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4465D085-45EF-4C84-9DBE-0A2B4D26B5D3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358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BAA58AAE-7F3A-4438-82BE-8F8BF9C6936A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36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95591683-A69F-4198-B0DB-4975778BC85D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378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68D76D5A-0642-4278-B291-F09B513055FE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419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C94452BC-000E-4497-8E05-FC7CE977EF70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501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90FADA40-A611-4B71-ABE5-1BDB91EB1432}" type="slidenum">
              <a:rPr lang="pt-BR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pt-B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pt-BR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388D-38D9-432F-8126-725C75B0ED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45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6A4A5F-64A2-43C9-BB3B-CA74C24C4824}" type="datetimeFigureOut">
              <a:rPr lang="pt-BR" smtClean="0"/>
              <a:t>14/10/2012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BFBF39-5176-4E9C-A892-72149472655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Bem aventurados os                      limpos de coração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3607" y="2708920"/>
            <a:ext cx="6400800" cy="1752600"/>
          </a:xfrm>
        </p:spPr>
        <p:txBody>
          <a:bodyPr>
            <a:normAutofit/>
          </a:bodyPr>
          <a:lstStyle/>
          <a:p>
            <a:pPr algn="ctr"/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253" y="3819223"/>
            <a:ext cx="3600401" cy="275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891809" y="288039"/>
            <a:ext cx="8228013" cy="3630613"/>
          </a:xfrm>
        </p:spPr>
        <p:txBody>
          <a:bodyPr tIns="32002">
            <a:normAutofit lnSpcReduction="10000"/>
          </a:bodyPr>
          <a:lstStyle/>
          <a:p>
            <a:pPr marL="82296" indent="0" algn="just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3600" dirty="0" err="1">
                <a:latin typeface="Times New Roman" pitchFamily="16" charset="0"/>
              </a:rPr>
              <a:t>Cuidar</a:t>
            </a:r>
            <a:r>
              <a:rPr lang="en-US" sz="3600" dirty="0">
                <a:latin typeface="Times New Roman" pitchFamily="16" charset="0"/>
              </a:rPr>
              <a:t> é </a:t>
            </a:r>
            <a:r>
              <a:rPr lang="en-US" sz="3600" dirty="0" err="1">
                <a:latin typeface="Times New Roman" pitchFamily="16" charset="0"/>
              </a:rPr>
              <a:t>uma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palavra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que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merece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atenção</a:t>
            </a:r>
            <a:r>
              <a:rPr lang="en-US" sz="3600" dirty="0">
                <a:latin typeface="Times New Roman" pitchFamily="16" charset="0"/>
              </a:rPr>
              <a:t> especial de </a:t>
            </a:r>
            <a:r>
              <a:rPr lang="en-US" sz="3600" dirty="0" err="1">
                <a:latin typeface="Times New Roman" pitchFamily="16" charset="0"/>
              </a:rPr>
              <a:t>todos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nós</a:t>
            </a:r>
            <a:r>
              <a:rPr lang="en-US" sz="3600" dirty="0">
                <a:latin typeface="Times New Roman" pitchFamily="16" charset="0"/>
              </a:rPr>
              <a:t>. </a:t>
            </a:r>
            <a:r>
              <a:rPr lang="en-US" sz="3600" dirty="0" err="1">
                <a:latin typeface="Times New Roman" pitchFamily="16" charset="0"/>
              </a:rPr>
              <a:t>Os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cuidados</a:t>
            </a:r>
            <a:r>
              <a:rPr lang="en-US" sz="3600" dirty="0">
                <a:latin typeface="Times New Roman" pitchFamily="16" charset="0"/>
              </a:rPr>
              <a:t> com a </a:t>
            </a:r>
            <a:r>
              <a:rPr lang="en-US" sz="3600" dirty="0" err="1">
                <a:latin typeface="Times New Roman" pitchFamily="16" charset="0"/>
              </a:rPr>
              <a:t>vida</a:t>
            </a:r>
            <a:r>
              <a:rPr lang="en-US" sz="3600" dirty="0">
                <a:latin typeface="Times New Roman" pitchFamily="16" charset="0"/>
              </a:rPr>
              <a:t>, com o </a:t>
            </a:r>
            <a:r>
              <a:rPr lang="en-US" sz="3600" dirty="0" err="1">
                <a:latin typeface="Times New Roman" pitchFamily="16" charset="0"/>
              </a:rPr>
              <a:t>próximo</a:t>
            </a:r>
            <a:r>
              <a:rPr lang="en-US" sz="3600" dirty="0">
                <a:latin typeface="Times New Roman" pitchFamily="16" charset="0"/>
              </a:rPr>
              <a:t>, com a </a:t>
            </a:r>
            <a:r>
              <a:rPr lang="en-US" sz="3600" dirty="0" err="1">
                <a:latin typeface="Times New Roman" pitchFamily="16" charset="0"/>
              </a:rPr>
              <a:t>natureza</a:t>
            </a:r>
            <a:r>
              <a:rPr lang="en-US" sz="3600" dirty="0">
                <a:latin typeface="Times New Roman" pitchFamily="16" charset="0"/>
              </a:rPr>
              <a:t> e </a:t>
            </a:r>
            <a:r>
              <a:rPr lang="en-US" sz="3600" dirty="0" err="1">
                <a:latin typeface="Times New Roman" pitchFamily="16" charset="0"/>
              </a:rPr>
              <a:t>conosco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próprio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traduzem</a:t>
            </a:r>
            <a:r>
              <a:rPr lang="en-US" sz="3600" dirty="0">
                <a:latin typeface="Times New Roman" pitchFamily="16" charset="0"/>
              </a:rPr>
              <a:t> a </a:t>
            </a:r>
            <a:r>
              <a:rPr lang="en-US" sz="3600" dirty="0" err="1">
                <a:latin typeface="Times New Roman" pitchFamily="16" charset="0"/>
              </a:rPr>
              <a:t>atenção</a:t>
            </a:r>
            <a:r>
              <a:rPr lang="en-US" sz="3600" dirty="0">
                <a:latin typeface="Times New Roman" pitchFamily="16" charset="0"/>
              </a:rPr>
              <a:t> e o </a:t>
            </a:r>
            <a:r>
              <a:rPr lang="en-US" sz="3600" dirty="0" err="1">
                <a:latin typeface="Times New Roman" pitchFamily="16" charset="0"/>
              </a:rPr>
              <a:t>empenho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para</a:t>
            </a:r>
            <a:r>
              <a:rPr lang="en-US" sz="3600" dirty="0">
                <a:latin typeface="Times New Roman" pitchFamily="16" charset="0"/>
              </a:rPr>
              <a:t> com as </a:t>
            </a:r>
            <a:r>
              <a:rPr lang="en-US" sz="3600" dirty="0" err="1">
                <a:latin typeface="Times New Roman" pitchFamily="16" charset="0"/>
              </a:rPr>
              <a:t>questões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pertinentes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ao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coração</a:t>
            </a:r>
            <a:r>
              <a:rPr lang="en-US" sz="3600" dirty="0">
                <a:latin typeface="Times New Roman" pitchFamily="16" charset="0"/>
              </a:rPr>
              <a:t> e </a:t>
            </a:r>
            <a:r>
              <a:rPr lang="en-US" sz="3600" dirty="0" err="1">
                <a:latin typeface="Times New Roman" pitchFamily="16" charset="0"/>
              </a:rPr>
              <a:t>às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responsabilidades</a:t>
            </a:r>
            <a:r>
              <a:rPr lang="en-US" sz="3600" dirty="0">
                <a:latin typeface="Times New Roman" pitchFamily="16" charset="0"/>
              </a:rPr>
              <a:t> de </a:t>
            </a:r>
            <a:r>
              <a:rPr lang="en-US" sz="3600" dirty="0" err="1">
                <a:latin typeface="Times New Roman" pitchFamily="16" charset="0"/>
              </a:rPr>
              <a:t>cooperadores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na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obra</a:t>
            </a:r>
            <a:r>
              <a:rPr lang="en-US" sz="3600" dirty="0">
                <a:latin typeface="Times New Roman" pitchFamily="16" charset="0"/>
              </a:rPr>
              <a:t> do </a:t>
            </a:r>
            <a:r>
              <a:rPr lang="en-US" sz="3600" dirty="0" err="1">
                <a:latin typeface="Times New Roman" pitchFamily="16" charset="0"/>
              </a:rPr>
              <a:t>universo</a:t>
            </a:r>
            <a:r>
              <a:rPr lang="en-US" sz="3600" dirty="0">
                <a:latin typeface="Times New Roman" pitchFamily="16" charset="0"/>
              </a:rPr>
              <a:t>.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80" y="3918652"/>
            <a:ext cx="4572000" cy="277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384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915987" y="620688"/>
            <a:ext cx="8228013" cy="2322512"/>
          </a:xfrm>
        </p:spPr>
        <p:txBody>
          <a:bodyPr tIns="43105"/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SORRIR SEMPRE -</a:t>
            </a:r>
          </a:p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 err="1">
                <a:latin typeface="Times New Roman" pitchFamily="16" charset="0"/>
              </a:rPr>
              <a:t>Divina</a:t>
            </a:r>
            <a:r>
              <a:rPr lang="en-US" sz="4900" dirty="0">
                <a:latin typeface="Times New Roman" pitchFamily="16" charset="0"/>
              </a:rPr>
              <a:t> </a:t>
            </a:r>
            <a:r>
              <a:rPr lang="en-US" sz="4900" dirty="0" err="1">
                <a:latin typeface="Times New Roman" pitchFamily="16" charset="0"/>
              </a:rPr>
              <a:t>expressão</a:t>
            </a:r>
            <a:r>
              <a:rPr lang="en-US" sz="4900" dirty="0">
                <a:latin typeface="Times New Roman" pitchFamily="16" charset="0"/>
              </a:rPr>
              <a:t> de </a:t>
            </a:r>
            <a:r>
              <a:rPr lang="en-US" sz="4900" dirty="0" err="1">
                <a:latin typeface="Times New Roman" pitchFamily="16" charset="0"/>
              </a:rPr>
              <a:t>afeto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60" y="2752130"/>
            <a:ext cx="3860640" cy="328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043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915988" y="339725"/>
            <a:ext cx="8228012" cy="2763838"/>
          </a:xfrm>
        </p:spPr>
        <p:txBody>
          <a:bodyPr tIns="43105"/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GOSTAR DE CONVIVER </a:t>
            </a:r>
            <a:r>
              <a:rPr lang="en-US" sz="4900" dirty="0" err="1" smtClean="0">
                <a:latin typeface="Times New Roman" pitchFamily="16" charset="0"/>
              </a:rPr>
              <a:t>aprender</a:t>
            </a:r>
            <a:r>
              <a:rPr lang="en-US" sz="4900" dirty="0" smtClean="0">
                <a:latin typeface="Times New Roman" pitchFamily="16" charset="0"/>
              </a:rPr>
              <a:t> </a:t>
            </a:r>
            <a:r>
              <a:rPr lang="en-US" sz="4900" dirty="0">
                <a:latin typeface="Times New Roman" pitchFamily="16" charset="0"/>
              </a:rPr>
              <a:t>a </a:t>
            </a:r>
            <a:r>
              <a:rPr lang="en-US" sz="4900" dirty="0" err="1">
                <a:latin typeface="Times New Roman" pitchFamily="16" charset="0"/>
              </a:rPr>
              <a:t>compartilhar</a:t>
            </a:r>
            <a:r>
              <a:rPr lang="en-US" sz="4900" dirty="0">
                <a:latin typeface="Times New Roman" pitchFamily="16" charset="0"/>
              </a:rPr>
              <a:t>, </a:t>
            </a:r>
            <a:r>
              <a:rPr lang="en-US" sz="4900" dirty="0" err="1">
                <a:latin typeface="Times New Roman" pitchFamily="16" charset="0"/>
              </a:rPr>
              <a:t>vencer</a:t>
            </a:r>
            <a:r>
              <a:rPr lang="en-US" sz="4900" dirty="0">
                <a:latin typeface="Times New Roman" pitchFamily="16" charset="0"/>
              </a:rPr>
              <a:t> a auto-</a:t>
            </a:r>
            <a:r>
              <a:rPr lang="en-US" sz="4900" dirty="0" err="1">
                <a:latin typeface="Times New Roman" pitchFamily="16" charset="0"/>
              </a:rPr>
              <a:t>solidão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240" y="3591737"/>
            <a:ext cx="3945600" cy="293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38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-108520" y="332656"/>
            <a:ext cx="10081120" cy="2819400"/>
          </a:xfrm>
        </p:spPr>
        <p:txBody>
          <a:bodyPr tIns="43105">
            <a:normAutofit/>
          </a:bodyPr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VALORIZAÇÃO DO </a:t>
            </a:r>
            <a:r>
              <a:rPr lang="en-US" sz="4900" dirty="0" smtClean="0">
                <a:latin typeface="Times New Roman" pitchFamily="16" charset="0"/>
              </a:rPr>
              <a:t>BOM  </a:t>
            </a:r>
            <a:r>
              <a:rPr lang="en-US" sz="4900" dirty="0">
                <a:latin typeface="Times New Roman" pitchFamily="16" charset="0"/>
              </a:rPr>
              <a:t>E </a:t>
            </a:r>
            <a:r>
              <a:rPr lang="en-US" sz="4900" dirty="0" smtClean="0">
                <a:latin typeface="Times New Roman" pitchFamily="16" charset="0"/>
              </a:rPr>
              <a:t>              DO BELO – </a:t>
            </a:r>
            <a:r>
              <a:rPr lang="en-US" sz="4900" dirty="0" err="1" smtClean="0">
                <a:latin typeface="Times New Roman" pitchFamily="16" charset="0"/>
              </a:rPr>
              <a:t>sintonia</a:t>
            </a:r>
            <a:r>
              <a:rPr lang="en-US" sz="4900" dirty="0" smtClean="0">
                <a:latin typeface="Times New Roman" pitchFamily="16" charset="0"/>
              </a:rPr>
              <a:t> </a:t>
            </a:r>
            <a:r>
              <a:rPr lang="en-US" sz="4900" dirty="0">
                <a:latin typeface="Times New Roman" pitchFamily="16" charset="0"/>
              </a:rPr>
              <a:t>com </a:t>
            </a:r>
            <a:r>
              <a:rPr lang="en-US" sz="4900" dirty="0" smtClean="0">
                <a:latin typeface="Times New Roman" pitchFamily="16" charset="0"/>
              </a:rPr>
              <a:t>                           a </a:t>
            </a:r>
            <a:r>
              <a:rPr lang="en-US" sz="4900" dirty="0">
                <a:latin typeface="Times New Roman" pitchFamily="16" charset="0"/>
              </a:rPr>
              <a:t>“</a:t>
            </a:r>
            <a:r>
              <a:rPr lang="en-US" sz="4900" dirty="0" err="1" smtClean="0">
                <a:latin typeface="Times New Roman" pitchFamily="16" charset="0"/>
              </a:rPr>
              <a:t>natureza</a:t>
            </a:r>
            <a:r>
              <a:rPr lang="en-US" sz="4900" dirty="0" smtClean="0">
                <a:latin typeface="Times New Roman" pitchFamily="16" charset="0"/>
              </a:rPr>
              <a:t>  </a:t>
            </a:r>
            <a:r>
              <a:rPr lang="en-US" sz="4900" dirty="0" err="1">
                <a:latin typeface="Times New Roman" pitchFamily="16" charset="0"/>
              </a:rPr>
              <a:t>Divina</a:t>
            </a:r>
            <a:r>
              <a:rPr lang="en-US" sz="4900" dirty="0" smtClean="0">
                <a:latin typeface="Times New Roman" pitchFamily="16" charset="0"/>
              </a:rPr>
              <a:t>” do </a:t>
            </a:r>
            <a:r>
              <a:rPr lang="en-US" sz="4900" dirty="0" err="1">
                <a:latin typeface="Times New Roman" pitchFamily="16" charset="0"/>
              </a:rPr>
              <a:t>existir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60" y="3429000"/>
            <a:ext cx="4734720" cy="277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148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600" y="336107"/>
            <a:ext cx="8280920" cy="2274888"/>
          </a:xfrm>
        </p:spPr>
        <p:txBody>
          <a:bodyPr tIns="43105">
            <a:normAutofit/>
          </a:bodyPr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PERDOAR </a:t>
            </a:r>
            <a:r>
              <a:rPr lang="en-US" sz="4900" dirty="0" smtClean="0">
                <a:latin typeface="Times New Roman" pitchFamily="16" charset="0"/>
              </a:rPr>
              <a:t>SEMPRE – </a:t>
            </a:r>
            <a:r>
              <a:rPr lang="en-US" sz="4900" dirty="0" err="1" smtClean="0">
                <a:latin typeface="Times New Roman" pitchFamily="16" charset="0"/>
              </a:rPr>
              <a:t>perdão</a:t>
            </a:r>
            <a:r>
              <a:rPr lang="en-US" sz="4900" dirty="0" smtClean="0">
                <a:latin typeface="Times New Roman" pitchFamily="16" charset="0"/>
              </a:rPr>
              <a:t> </a:t>
            </a:r>
            <a:r>
              <a:rPr lang="en-US" sz="4900" dirty="0">
                <a:latin typeface="Times New Roman" pitchFamily="16" charset="0"/>
              </a:rPr>
              <a:t>é </a:t>
            </a:r>
            <a:r>
              <a:rPr lang="en-US" sz="4900" dirty="0" err="1">
                <a:latin typeface="Times New Roman" pitchFamily="16" charset="0"/>
              </a:rPr>
              <a:t>higiene</a:t>
            </a:r>
            <a:r>
              <a:rPr lang="en-US" sz="4900" dirty="0">
                <a:latin typeface="Times New Roman" pitchFamily="16" charset="0"/>
              </a:rPr>
              <a:t> e </a:t>
            </a:r>
            <a:r>
              <a:rPr lang="en-US" sz="4900" dirty="0" err="1" smtClean="0">
                <a:latin typeface="Times New Roman" pitchFamily="16" charset="0"/>
              </a:rPr>
              <a:t>saúde</a:t>
            </a:r>
            <a:r>
              <a:rPr lang="en-US" sz="4900" dirty="0" smtClean="0">
                <a:latin typeface="Times New Roman" pitchFamily="16" charset="0"/>
              </a:rPr>
              <a:t> </a:t>
            </a:r>
            <a:r>
              <a:rPr lang="en-US" sz="4900" dirty="0">
                <a:latin typeface="Times New Roman" pitchFamily="16" charset="0"/>
              </a:rPr>
              <a:t>do </a:t>
            </a:r>
            <a:r>
              <a:rPr lang="en-US" sz="4900" dirty="0" err="1">
                <a:latin typeface="Times New Roman" pitchFamily="16" charset="0"/>
              </a:rPr>
              <a:t>coração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4227840" cy="294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374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887914" y="188640"/>
            <a:ext cx="8228013" cy="2819400"/>
          </a:xfrm>
        </p:spPr>
        <p:txBody>
          <a:bodyPr tIns="43105">
            <a:normAutofit lnSpcReduction="10000"/>
          </a:bodyPr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CRIAR E RECRIAR </a:t>
            </a:r>
            <a:r>
              <a:rPr lang="en-US" sz="4900" dirty="0" smtClean="0">
                <a:latin typeface="Times New Roman" pitchFamily="16" charset="0"/>
              </a:rPr>
              <a:t>LAÇOS </a:t>
            </a:r>
            <a:r>
              <a:rPr lang="en-US" sz="4900" dirty="0" err="1" smtClean="0">
                <a:latin typeface="Times New Roman" pitchFamily="16" charset="0"/>
              </a:rPr>
              <a:t>Construir</a:t>
            </a:r>
            <a:r>
              <a:rPr lang="en-US" sz="4900" dirty="0" smtClean="0">
                <a:latin typeface="Times New Roman" pitchFamily="16" charset="0"/>
              </a:rPr>
              <a:t> </a:t>
            </a:r>
            <a:r>
              <a:rPr lang="en-US" sz="4900" dirty="0" err="1">
                <a:latin typeface="Times New Roman" pitchFamily="16" charset="0"/>
              </a:rPr>
              <a:t>elos</a:t>
            </a:r>
            <a:r>
              <a:rPr lang="en-US" sz="4900" dirty="0">
                <a:latin typeface="Times New Roman" pitchFamily="16" charset="0"/>
              </a:rPr>
              <a:t> </a:t>
            </a:r>
            <a:r>
              <a:rPr lang="en-US" sz="4900" dirty="0" err="1">
                <a:latin typeface="Times New Roman" pitchFamily="16" charset="0"/>
              </a:rPr>
              <a:t>afetivos</a:t>
            </a:r>
            <a:r>
              <a:rPr lang="en-US" sz="4900" dirty="0">
                <a:latin typeface="Times New Roman" pitchFamily="16" charset="0"/>
              </a:rPr>
              <a:t>, </a:t>
            </a:r>
            <a:r>
              <a:rPr lang="en-US" sz="4900" dirty="0" err="1">
                <a:latin typeface="Times New Roman" pitchFamily="16" charset="0"/>
              </a:rPr>
              <a:t>revitalizar</a:t>
            </a:r>
            <a:r>
              <a:rPr lang="en-US" sz="4900" dirty="0">
                <a:latin typeface="Times New Roman" pitchFamily="16" charset="0"/>
              </a:rPr>
              <a:t> as </a:t>
            </a:r>
            <a:r>
              <a:rPr lang="en-US" sz="4900" dirty="0" err="1">
                <a:latin typeface="Times New Roman" pitchFamily="16" charset="0"/>
              </a:rPr>
              <a:t>alegrias</a:t>
            </a:r>
            <a:r>
              <a:rPr lang="en-US" sz="4900" dirty="0">
                <a:latin typeface="Times New Roman" pitchFamily="16" charset="0"/>
              </a:rPr>
              <a:t>, </a:t>
            </a:r>
            <a:r>
              <a:rPr lang="en-US" sz="4900" dirty="0" err="1">
                <a:latin typeface="Times New Roman" pitchFamily="16" charset="0"/>
              </a:rPr>
              <a:t>reinventar</a:t>
            </a:r>
            <a:r>
              <a:rPr lang="en-US" sz="4900" dirty="0">
                <a:latin typeface="Times New Roman" pitchFamily="16" charset="0"/>
              </a:rPr>
              <a:t> a </a:t>
            </a:r>
            <a:r>
              <a:rPr lang="en-US" sz="4900" dirty="0" err="1">
                <a:latin typeface="Times New Roman" pitchFamily="16" charset="0"/>
              </a:rPr>
              <a:t>rotina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761" y="3429001"/>
            <a:ext cx="3085920" cy="310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902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307975"/>
            <a:ext cx="8229600" cy="2125663"/>
          </a:xfrm>
        </p:spPr>
        <p:txBody>
          <a:bodyPr tIns="43105">
            <a:normAutofit lnSpcReduction="10000"/>
          </a:bodyPr>
          <a:lstStyle/>
          <a:p>
            <a:pPr marL="82296" indent="0" algn="ctr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4900" dirty="0">
                <a:latin typeface="Times New Roman" pitchFamily="16" charset="0"/>
              </a:rPr>
              <a:t>ATENÇÃO AOS SINAIS DO HUMOR - o humor </a:t>
            </a:r>
            <a:r>
              <a:rPr lang="en-US" sz="4900" dirty="0" err="1">
                <a:latin typeface="Times New Roman" pitchFamily="16" charset="0"/>
              </a:rPr>
              <a:t>influencia</a:t>
            </a:r>
            <a:r>
              <a:rPr lang="en-US" sz="4900" dirty="0">
                <a:latin typeface="Times New Roman" pitchFamily="16" charset="0"/>
              </a:rPr>
              <a:t> </a:t>
            </a:r>
            <a:r>
              <a:rPr lang="en-US" sz="4900" dirty="0" err="1">
                <a:latin typeface="Times New Roman" pitchFamily="16" charset="0"/>
              </a:rPr>
              <a:t>decisivamente</a:t>
            </a:r>
            <a:r>
              <a:rPr lang="en-US" sz="4900" dirty="0">
                <a:latin typeface="Times New Roman" pitchFamily="16" charset="0"/>
              </a:rPr>
              <a:t> a </a:t>
            </a:r>
            <a:r>
              <a:rPr lang="en-US" sz="4900" dirty="0" err="1">
                <a:latin typeface="Times New Roman" pitchFamily="16" charset="0"/>
              </a:rPr>
              <a:t>vida</a:t>
            </a:r>
            <a:r>
              <a:rPr lang="en-US" sz="4900" dirty="0">
                <a:latin typeface="Times New Roman" pitchFamily="16" charset="0"/>
              </a:rPr>
              <a:t> </a:t>
            </a:r>
            <a:r>
              <a:rPr lang="en-US" sz="4900" dirty="0" err="1">
                <a:latin typeface="Times New Roman" pitchFamily="16" charset="0"/>
              </a:rPr>
              <a:t>afetiva</a:t>
            </a:r>
            <a:r>
              <a:rPr lang="en-US" sz="4900" dirty="0">
                <a:latin typeface="Times New Roman" pitchFamily="16" charset="0"/>
              </a:rPr>
              <a:t>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41" y="2776612"/>
            <a:ext cx="3700800" cy="375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565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Kpr554\Meus Documentos\flores\f0500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571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4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vida é feita de coisas muito simples....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05400" y="41148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36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Cada um tem um jeito de se expressar...</a:t>
            </a:r>
          </a:p>
        </p:txBody>
      </p:sp>
    </p:spTree>
    <p:extLst>
      <p:ext uri="{BB962C8B-B14F-4D97-AF65-F5344CB8AC3E}">
        <p14:creationId xmlns:p14="http://schemas.microsoft.com/office/powerpoint/2010/main" val="2669714952"/>
      </p:ext>
    </p:extLst>
  </p:cSld>
  <p:clrMapOvr>
    <a:masterClrMapping/>
  </p:clrMapOvr>
  <p:transition advTm="547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0"/>
      <p:bldP spid="205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Kpr554\Meus Documentos\Nova pasta (2)\foto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31925" y="1425575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Muitos não sabem como dizer </a:t>
            </a:r>
          </a:p>
          <a:p>
            <a:pPr algn="ctr"/>
            <a:r>
              <a:rPr lang="pt-BR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sentem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74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acabam deixando passar o momento....</a:t>
            </a:r>
            <a:endParaRPr lang="pt-BR" sz="3600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59832" y="5486400"/>
            <a:ext cx="6084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Deixando escapar a chance de “ser” e “fazer” alguém feliz...</a:t>
            </a:r>
          </a:p>
        </p:txBody>
      </p:sp>
    </p:spTree>
    <p:extLst>
      <p:ext uri="{BB962C8B-B14F-4D97-AF65-F5344CB8AC3E}">
        <p14:creationId xmlns:p14="http://schemas.microsoft.com/office/powerpoint/2010/main" val="3253217696"/>
      </p:ext>
    </p:extLst>
  </p:cSld>
  <p:clrMapOvr>
    <a:masterClrMapping/>
  </p:clrMapOvr>
  <p:transition advTm="1641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Kpr554\Meus Documentos\pasta fotos 1\foto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0" y="304800"/>
            <a:ext cx="679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viver feliz é preciso muito pouco...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800600" y="1295400"/>
            <a:ext cx="3876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olhar carinhoso...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3673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aperto de mão....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0" y="2667000"/>
            <a:ext cx="2455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sorriso....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495800" y="3581400"/>
            <a:ext cx="4541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beijo  ou um abraço...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4267200"/>
            <a:ext cx="4329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Uma brincadeira sadia...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14649" y="5410200"/>
            <a:ext cx="789729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Basta a presença de alguém para que </a:t>
            </a:r>
            <a:r>
              <a:rPr lang="pt-B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tudo</a:t>
            </a:r>
          </a:p>
          <a:p>
            <a:pPr algn="ctr"/>
            <a:r>
              <a:rPr lang="pt-B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  <a:r>
              <a:rPr lang="pt-B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mais seja </a:t>
            </a:r>
            <a:r>
              <a:rPr lang="pt-B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só felicidade....</a:t>
            </a:r>
          </a:p>
        </p:txBody>
      </p:sp>
    </p:spTree>
    <p:extLst>
      <p:ext uri="{BB962C8B-B14F-4D97-AF65-F5344CB8AC3E}">
        <p14:creationId xmlns:p14="http://schemas.microsoft.com/office/powerpoint/2010/main" val="3851820607"/>
      </p:ext>
    </p:extLst>
  </p:cSld>
  <p:clrMapOvr>
    <a:masterClrMapping/>
  </p:clrMapOvr>
  <p:transition advTm="2603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0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pPr algn="ctr"/>
            <a:r>
              <a:rPr lang="pt-BR" dirty="0" smtClean="0"/>
              <a:t>Simplicidade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39952" y="1772816"/>
            <a:ext cx="469086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"</a:t>
            </a:r>
            <a:r>
              <a:rPr lang="pt-BR" dirty="0"/>
              <a:t>Deixai que venham a mim as criancinhas e não as impeçais, porquanto o reino dos céus é para os que se lhes assemelham. - Digo-vos, em verdade, que aquele que não receber o reino de Deus como uma criança, nele não entrará."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4" y="2132856"/>
            <a:ext cx="406444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69323"/>
            <a:ext cx="2969402" cy="288032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pPr algn="ctr"/>
            <a:r>
              <a:rPr lang="pt-BR" dirty="0" smtClean="0"/>
              <a:t>Orgulho e Egoísmo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704856" cy="30963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900" dirty="0"/>
              <a:t>A pureza do coração é inseparável da simplicidade e da humildade</a:t>
            </a:r>
            <a:r>
              <a:rPr lang="pt-BR" sz="3900" dirty="0" smtClean="0"/>
              <a:t>.</a:t>
            </a:r>
          </a:p>
          <a:p>
            <a:pPr algn="just"/>
            <a:r>
              <a:rPr lang="pt-BR" sz="3900" dirty="0"/>
              <a:t>Exclui toda </a:t>
            </a:r>
            <a:r>
              <a:rPr lang="pt-BR" sz="3900" dirty="0" err="1"/>
              <a:t>idéia</a:t>
            </a:r>
            <a:r>
              <a:rPr lang="pt-BR" sz="3900" dirty="0"/>
              <a:t> de egoísmo e de orgulho</a:t>
            </a:r>
            <a:r>
              <a:rPr lang="pt-BR" sz="3900" dirty="0" smtClean="0"/>
              <a:t>.     </a:t>
            </a:r>
            <a:r>
              <a:rPr lang="pt-BR" sz="3900" dirty="0"/>
              <a:t>Por isso é que Jesus toma a infância como emblema dessa pureza, do mesmo modo que a </a:t>
            </a:r>
            <a:r>
              <a:rPr lang="pt-BR" sz="3900" dirty="0" smtClean="0"/>
              <a:t>tomou como </a:t>
            </a:r>
            <a:r>
              <a:rPr lang="pt-BR" sz="3900" dirty="0"/>
              <a:t>o da humildade.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9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4149080"/>
            <a:ext cx="81724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simplicidade traria enormes benefícios para as pessoas, as tiraria do cativeiro dos valores estabelecidos pelas convenções arbitrárias, lhes clarearia a visão e lhes traria mais leveza e tranquilidade existencial.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0648"/>
            <a:ext cx="6228184" cy="373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60648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Quando nos livramos de tudo que é inútil e secundário, passamos a tomar consciência do que verdadeiramente temos e do que precisamos.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76872"/>
            <a:ext cx="3551287" cy="425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88640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A simplicidade consiste em não ficar distante do que é natural e espontâneo, uma vez que aqueles se afastam dela ficam “com entendimento entenebrecido” e “alienados da vida de Deus”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204864"/>
            <a:ext cx="4392488" cy="442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4073" y="188640"/>
            <a:ext cx="8109927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A vida se constitui dos passos que damos e das alegrias da jornada. Se nossos olhos estão fixados no  ponto da chegada, perdemos de vista tudo que o caminho nos oferece. A única realidade que conhecemos é a do exato momento que estamos vivendo.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1" y="3356992"/>
            <a:ext cx="405761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1920" y="980728"/>
            <a:ext cx="5155449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Realidade não é o que já passou, nem o que ainda está por vir. É claro que o passado tem importância, e o futuro nos reserva tesouros desconhecidos. Mas só o presente tem valor realmente, pois está ai para ser vivido por inteiro.  O resto é só lembrança, saudade, imaginação.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294656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971081"/>
            <a:ext cx="8228013" cy="2601913"/>
          </a:xfrm>
        </p:spPr>
        <p:txBody>
          <a:bodyPr tIns="32002">
            <a:normAutofit lnSpcReduction="10000"/>
          </a:bodyPr>
          <a:lstStyle/>
          <a:p>
            <a:pPr algn="just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3600" dirty="0">
                <a:latin typeface="Times New Roman" pitchFamily="16" charset="0"/>
              </a:rPr>
              <a:t>Jesus </a:t>
            </a:r>
            <a:r>
              <a:rPr lang="en-US" sz="3600" dirty="0" err="1">
                <a:latin typeface="Times New Roman" pitchFamily="16" charset="0"/>
              </a:rPr>
              <a:t>afiançou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que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onde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está</a:t>
            </a:r>
            <a:r>
              <a:rPr lang="en-US" sz="3600" dirty="0">
                <a:latin typeface="Times New Roman" pitchFamily="16" charset="0"/>
              </a:rPr>
              <a:t> o </a:t>
            </a:r>
            <a:r>
              <a:rPr lang="en-US" sz="3600" dirty="0" err="1">
                <a:latin typeface="Times New Roman" pitchFamily="16" charset="0"/>
              </a:rPr>
              <a:t>vosso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tesouro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ali</a:t>
            </a:r>
            <a:r>
              <a:rPr lang="en-US" sz="3600" dirty="0">
                <a:latin typeface="Times New Roman" pitchFamily="16" charset="0"/>
              </a:rPr>
              <a:t> se </a:t>
            </a:r>
            <a:r>
              <a:rPr lang="en-US" sz="3600" dirty="0" err="1">
                <a:latin typeface="Times New Roman" pitchFamily="16" charset="0"/>
              </a:rPr>
              <a:t>encontra</a:t>
            </a:r>
            <a:r>
              <a:rPr lang="en-US" sz="3600" dirty="0">
                <a:latin typeface="Times New Roman" pitchFamily="16" charset="0"/>
              </a:rPr>
              <a:t> o </a:t>
            </a:r>
            <a:r>
              <a:rPr lang="en-US" sz="3600" dirty="0" err="1">
                <a:latin typeface="Times New Roman" pitchFamily="16" charset="0"/>
              </a:rPr>
              <a:t>coração</a:t>
            </a:r>
            <a:r>
              <a:rPr lang="en-US" sz="3600" dirty="0">
                <a:latin typeface="Times New Roman" pitchFamily="16" charset="0"/>
              </a:rPr>
              <a:t>, </a:t>
            </a:r>
            <a:r>
              <a:rPr lang="en-US" sz="3600" dirty="0" err="1">
                <a:latin typeface="Times New Roman" pitchFamily="16" charset="0"/>
              </a:rPr>
              <a:t>pois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os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cuidados</a:t>
            </a:r>
            <a:r>
              <a:rPr lang="en-US" sz="3600" dirty="0">
                <a:latin typeface="Times New Roman" pitchFamily="16" charset="0"/>
              </a:rPr>
              <a:t> de Amor </a:t>
            </a:r>
            <a:r>
              <a:rPr lang="en-US" sz="3600" dirty="0" err="1">
                <a:latin typeface="Times New Roman" pitchFamily="16" charset="0"/>
              </a:rPr>
              <a:t>são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fonte</a:t>
            </a:r>
            <a:r>
              <a:rPr lang="en-US" sz="3600" dirty="0">
                <a:latin typeface="Times New Roman" pitchFamily="16" charset="0"/>
              </a:rPr>
              <a:t> de </a:t>
            </a:r>
            <a:r>
              <a:rPr lang="en-US" sz="3600" dirty="0" err="1">
                <a:latin typeface="Times New Roman" pitchFamily="16" charset="0"/>
              </a:rPr>
              <a:t>riqueza</a:t>
            </a:r>
            <a:r>
              <a:rPr lang="en-US" sz="3600" dirty="0">
                <a:latin typeface="Times New Roman" pitchFamily="16" charset="0"/>
              </a:rPr>
              <a:t> e </a:t>
            </a:r>
            <a:r>
              <a:rPr lang="en-US" sz="3600" dirty="0" err="1">
                <a:latin typeface="Times New Roman" pitchFamily="16" charset="0"/>
              </a:rPr>
              <a:t>sabedoria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nos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quais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depositamos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nosso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afeto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nas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ações</a:t>
            </a:r>
            <a:r>
              <a:rPr lang="en-US" sz="3600" dirty="0">
                <a:latin typeface="Times New Roman" pitchFamily="16" charset="0"/>
              </a:rPr>
              <a:t> de </a:t>
            </a:r>
            <a:r>
              <a:rPr lang="en-US" sz="3600" dirty="0" err="1">
                <a:latin typeface="Times New Roman" pitchFamily="16" charset="0"/>
              </a:rPr>
              <a:t>nossa</a:t>
            </a:r>
            <a:r>
              <a:rPr lang="en-US" sz="3600" dirty="0">
                <a:latin typeface="Times New Roman" pitchFamily="16" charset="0"/>
              </a:rPr>
              <a:t> </a:t>
            </a:r>
            <a:r>
              <a:rPr lang="en-US" sz="3600" dirty="0" err="1">
                <a:latin typeface="Times New Roman" pitchFamily="16" charset="0"/>
              </a:rPr>
              <a:t>vida</a:t>
            </a:r>
            <a:r>
              <a:rPr lang="en-US" sz="3600" dirty="0">
                <a:latin typeface="Times New Roman" pitchFamily="16" charset="0"/>
              </a:rPr>
              <a:t>.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080" y="3591737"/>
            <a:ext cx="2776320" cy="310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668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568</Words>
  <Application>Microsoft Office PowerPoint</Application>
  <PresentationFormat>Apresentação na tela (4:3)</PresentationFormat>
  <Paragraphs>42</Paragraphs>
  <Slides>19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Solstício</vt:lpstr>
      <vt:lpstr>Bem aventurados os                      limpos de coração</vt:lpstr>
      <vt:lpstr>Simplicidade </vt:lpstr>
      <vt:lpstr>Orgulho e Egoísmo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 aventurados os                      limpos de coração</dc:title>
  <dc:creator>Allan</dc:creator>
  <cp:lastModifiedBy>Allan</cp:lastModifiedBy>
  <cp:revision>17</cp:revision>
  <dcterms:created xsi:type="dcterms:W3CDTF">2011-10-25T21:08:21Z</dcterms:created>
  <dcterms:modified xsi:type="dcterms:W3CDTF">2012-10-14T12:58:30Z</dcterms:modified>
</cp:coreProperties>
</file>