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CC"/>
    <a:srgbClr val="FFCCFF"/>
    <a:srgbClr val="CCCCFF"/>
    <a:srgbClr val="990033"/>
    <a:srgbClr val="FFCC99"/>
    <a:srgbClr val="FF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A7D6B-248E-44DF-8CE2-7791258F5786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669909"/>
      </p:ext>
    </p:extLst>
  </p:cSld>
  <p:clrMapOvr>
    <a:masterClrMapping/>
  </p:clrMapOvr>
  <p:transition xmlns:p14="http://schemas.microsoft.com/office/powerpoint/2010/main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84AD2-B373-4E1E-963D-786B5ADEC15E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079508"/>
      </p:ext>
    </p:extLst>
  </p:cSld>
  <p:clrMapOvr>
    <a:masterClrMapping/>
  </p:clrMapOvr>
  <p:transition xmlns:p14="http://schemas.microsoft.com/office/powerpoint/2010/main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9841B-FEDF-4973-9857-8D57957937BD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067775"/>
      </p:ext>
    </p:extLst>
  </p:cSld>
  <p:clrMapOvr>
    <a:masterClrMapping/>
  </p:clrMapOvr>
  <p:transition xmlns:p14="http://schemas.microsoft.com/office/powerpoint/2010/main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F2706-5B39-48FB-9F0A-DC4DFA4C406F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130261"/>
      </p:ext>
    </p:extLst>
  </p:cSld>
  <p:clrMapOvr>
    <a:masterClrMapping/>
  </p:clrMapOvr>
  <p:transition xmlns:p14="http://schemas.microsoft.com/office/powerpoint/2010/main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19EFA-CCDF-411F-A0DA-EFFA68689C41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3028049"/>
      </p:ext>
    </p:extLst>
  </p:cSld>
  <p:clrMapOvr>
    <a:masterClrMapping/>
  </p:clrMapOvr>
  <p:transition xmlns:p14="http://schemas.microsoft.com/office/powerpoint/2010/main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D3413-6497-4EAD-B4AC-BA30D046998B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4015905"/>
      </p:ext>
    </p:extLst>
  </p:cSld>
  <p:clrMapOvr>
    <a:masterClrMapping/>
  </p:clrMapOvr>
  <p:transition xmlns:p14="http://schemas.microsoft.com/office/powerpoint/2010/main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101F7-8E12-4682-96CC-B9139A5AB129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15676"/>
      </p:ext>
    </p:extLst>
  </p:cSld>
  <p:clrMapOvr>
    <a:masterClrMapping/>
  </p:clrMapOvr>
  <p:transition xmlns:p14="http://schemas.microsoft.com/office/powerpoint/2010/main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043EB-23E4-48A2-B071-027A23E79DDA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106015"/>
      </p:ext>
    </p:extLst>
  </p:cSld>
  <p:clrMapOvr>
    <a:masterClrMapping/>
  </p:clrMapOvr>
  <p:transition xmlns:p14="http://schemas.microsoft.com/office/powerpoint/2010/main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23E8C-73DF-4027-B504-69B57A808306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396032"/>
      </p:ext>
    </p:extLst>
  </p:cSld>
  <p:clrMapOvr>
    <a:masterClrMapping/>
  </p:clrMapOvr>
  <p:transition xmlns:p14="http://schemas.microsoft.com/office/powerpoint/2010/main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992A1-27B2-4081-928A-DA8BFC9CFECC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609115"/>
      </p:ext>
    </p:extLst>
  </p:cSld>
  <p:clrMapOvr>
    <a:masterClrMapping/>
  </p:clrMapOvr>
  <p:transition xmlns:p14="http://schemas.microsoft.com/office/powerpoint/2010/main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89816-691B-451C-824B-C3A2C357AD8F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80454"/>
      </p:ext>
    </p:extLst>
  </p:cSld>
  <p:clrMapOvr>
    <a:masterClrMapping/>
  </p:clrMapOvr>
  <p:transition xmlns:p14="http://schemas.microsoft.com/office/powerpoint/2010/main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A1E6E8-12BF-4F12-9062-B2F36DFF0230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randomBar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5" descr="3105amor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foldedCorner">
            <a:avLst>
              <a:gd name="adj" fmla="val 1250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14338" y="1412875"/>
            <a:ext cx="6545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sz="4000" b="1">
                <a:latin typeface="Arial Narrow" pitchFamily="34" charset="0"/>
              </a:rPr>
              <a:t>Amor... Respeito... e Liberdade !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879475" y="3633788"/>
            <a:ext cx="38138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3200" b="1" dirty="0" smtClean="0">
                <a:latin typeface="Arial Narrow" pitchFamily="34" charset="0"/>
              </a:rPr>
              <a:t>Por: Osmar Fernandes</a:t>
            </a:r>
            <a:endParaRPr lang="pt-BR" sz="3200" b="1" dirty="0">
              <a:latin typeface="Arial Narrow" pitchFamily="34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14338" y="6093296"/>
            <a:ext cx="5957862" cy="429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prstTxWarp prst="textPlain">
              <a:avLst/>
            </a:prstTxWarp>
            <a:spAutoFit/>
          </a:bodyPr>
          <a:lstStyle/>
          <a:p>
            <a:pPr algn="ctr"/>
            <a:r>
              <a:rPr lang="pt-BR" sz="3600" i="1" dirty="0" smtClean="0">
                <a:latin typeface="Book Antiqua" pitchFamily="18" charset="0"/>
              </a:rPr>
              <a:t>Osmar.f@live.com</a:t>
            </a:r>
            <a:endParaRPr lang="pt-BR" sz="3600" i="1" dirty="0">
              <a:latin typeface="Book Antiqua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randomBar dir="vert"/>
    <p:sndAc>
      <p:stSnd loop="1">
        <p:snd r:embed="rId2" name="Our Love - Ernesto Cortazar.WAV"/>
      </p:stSnd>
    </p:sndAc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2056" grpId="0"/>
      <p:bldP spid="20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Oval 4" descr="slide0023_image028"/>
          <p:cNvSpPr>
            <a:spLocks noChangeArrowheads="1"/>
          </p:cNvSpPr>
          <p:nvPr/>
        </p:nvSpPr>
        <p:spPr bwMode="auto">
          <a:xfrm>
            <a:off x="468313" y="404813"/>
            <a:ext cx="4175125" cy="5975350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806431" y="440574"/>
            <a:ext cx="431991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FF99CC"/>
                </a:solidFill>
                <a:latin typeface="Arial Narrow" pitchFamily="34" charset="0"/>
              </a:rPr>
              <a:t>Busco o </a:t>
            </a:r>
            <a:r>
              <a:rPr lang="pt-BR" sz="4000" b="1" dirty="0">
                <a:solidFill>
                  <a:srgbClr val="FF0066"/>
                </a:solidFill>
                <a:latin typeface="Arial Narrow" pitchFamily="34" charset="0"/>
              </a:rPr>
              <a:t>AMOR</a:t>
            </a:r>
            <a:r>
              <a:rPr lang="pt-BR" sz="4000" b="1" dirty="0">
                <a:solidFill>
                  <a:srgbClr val="FF99CC"/>
                </a:solidFill>
                <a:latin typeface="Arial Narrow" pitchFamily="34" charset="0"/>
              </a:rPr>
              <a:t> em sua mais</a:t>
            </a:r>
          </a:p>
          <a:p>
            <a:pPr algn="ctr"/>
            <a:r>
              <a:rPr lang="pt-BR" sz="4000" b="1" dirty="0">
                <a:solidFill>
                  <a:srgbClr val="FF99CC"/>
                </a:solidFill>
                <a:latin typeface="Arial Narrow" pitchFamily="34" charset="0"/>
              </a:rPr>
              <a:t>bela expressão... e por isso </a:t>
            </a:r>
          </a:p>
          <a:p>
            <a:pPr algn="ctr"/>
            <a:r>
              <a:rPr lang="pt-BR" sz="4000" b="1" dirty="0">
                <a:solidFill>
                  <a:srgbClr val="FF99CC"/>
                </a:solidFill>
                <a:latin typeface="Arial Narrow" pitchFamily="34" charset="0"/>
              </a:rPr>
              <a:t>abro mão de querer ter o controle</a:t>
            </a:r>
          </a:p>
          <a:p>
            <a:pPr algn="ctr"/>
            <a:r>
              <a:rPr lang="pt-BR" sz="4000" b="1" dirty="0">
                <a:solidFill>
                  <a:srgbClr val="FF99CC"/>
                </a:solidFill>
                <a:latin typeface="Arial Narrow" pitchFamily="34" charset="0"/>
              </a:rPr>
              <a:t>sobre a vida do outro...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596188" y="5876925"/>
            <a:ext cx="16578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3600" b="1" dirty="0">
                <a:solidFill>
                  <a:srgbClr val="FF0066"/>
                </a:solidFill>
                <a:latin typeface="Arial Narrow" pitchFamily="34" charset="0"/>
              </a:rPr>
              <a:t>Amém...</a:t>
            </a:r>
          </a:p>
        </p:txBody>
      </p:sp>
    </p:spTree>
  </p:cSld>
  <p:clrMapOvr>
    <a:masterClrMapping/>
  </p:clrMapOvr>
  <p:transition xmlns:p14="http://schemas.microsoft.com/office/powerpoint/2010/main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/>
      <p:bldP spid="112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Oval 4" descr="slide0094_image078"/>
          <p:cNvSpPr>
            <a:spLocks noChangeArrowheads="1"/>
          </p:cNvSpPr>
          <p:nvPr/>
        </p:nvSpPr>
        <p:spPr bwMode="auto">
          <a:xfrm>
            <a:off x="468313" y="765175"/>
            <a:ext cx="4751387" cy="5472113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64088" y="1441251"/>
            <a:ext cx="36004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solidFill>
                  <a:srgbClr val="FF99CC"/>
                </a:solidFill>
                <a:latin typeface="Arial Narrow" pitchFamily="34" charset="0"/>
              </a:rPr>
              <a:t>Quero amar com liberdade </a:t>
            </a:r>
            <a:r>
              <a:rPr lang="pt-BR" sz="4400" b="1" dirty="0" smtClean="0">
                <a:solidFill>
                  <a:srgbClr val="FF99CC"/>
                </a:solidFill>
                <a:latin typeface="Arial Narrow" pitchFamily="34" charset="0"/>
              </a:rPr>
              <a:t>!</a:t>
            </a:r>
            <a:endParaRPr lang="pt-BR" sz="4400" b="1" dirty="0">
              <a:solidFill>
                <a:srgbClr val="FF99CC"/>
              </a:solidFill>
              <a:latin typeface="Arial Narrow" pitchFamily="34" charset="0"/>
            </a:endParaRPr>
          </a:p>
          <a:p>
            <a:pPr algn="ctr"/>
            <a:r>
              <a:rPr lang="pt-BR" sz="4400" b="1" dirty="0">
                <a:solidFill>
                  <a:srgbClr val="FF99CC"/>
                </a:solidFill>
                <a:latin typeface="Arial Narrow" pitchFamily="34" charset="0"/>
              </a:rPr>
              <a:t>Quero amar com plenitude !</a:t>
            </a:r>
          </a:p>
          <a:p>
            <a:pPr algn="ctr"/>
            <a:endParaRPr lang="pt-BR" sz="4400" b="1" dirty="0">
              <a:solidFill>
                <a:srgbClr val="FF99CC"/>
              </a:solidFill>
              <a:latin typeface="Arial Narrow" pitchFamily="34" charset="0"/>
            </a:endParaRPr>
          </a:p>
          <a:p>
            <a:pPr algn="ctr"/>
            <a:endParaRPr lang="pt-BR" sz="4400" b="1" dirty="0">
              <a:solidFill>
                <a:srgbClr val="FF99CC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Oval 5" descr="slide0070_image058"/>
          <p:cNvSpPr>
            <a:spLocks noChangeArrowheads="1"/>
          </p:cNvSpPr>
          <p:nvPr/>
        </p:nvSpPr>
        <p:spPr bwMode="auto">
          <a:xfrm>
            <a:off x="539750" y="981075"/>
            <a:ext cx="4679950" cy="5111750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420439" y="3141663"/>
            <a:ext cx="343074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sz="4000" b="1" dirty="0">
                <a:solidFill>
                  <a:srgbClr val="FFCC99"/>
                </a:solidFill>
                <a:latin typeface="Arial Narrow" pitchFamily="34" charset="0"/>
              </a:rPr>
              <a:t>Quero Amar </a:t>
            </a:r>
            <a:endParaRPr lang="pt-BR" sz="4000" b="1" dirty="0" smtClean="0">
              <a:solidFill>
                <a:srgbClr val="FFCC99"/>
              </a:solidFill>
              <a:latin typeface="Arial Narrow" pitchFamily="34" charset="0"/>
            </a:endParaRPr>
          </a:p>
          <a:p>
            <a:pPr algn="ctr"/>
            <a:r>
              <a:rPr lang="pt-BR" sz="4000" b="1" dirty="0" smtClean="0">
                <a:solidFill>
                  <a:srgbClr val="FFCC99"/>
                </a:solidFill>
                <a:latin typeface="Arial Narrow" pitchFamily="34" charset="0"/>
              </a:rPr>
              <a:t>antes </a:t>
            </a:r>
            <a:r>
              <a:rPr lang="pt-BR" sz="4000" b="1" dirty="0">
                <a:solidFill>
                  <a:srgbClr val="FFCC99"/>
                </a:solidFill>
                <a:latin typeface="Arial Narrow" pitchFamily="34" charset="0"/>
              </a:rPr>
              <a:t>de tudo...</a:t>
            </a:r>
          </a:p>
          <a:p>
            <a:pPr algn="ctr"/>
            <a:r>
              <a:rPr lang="pt-BR" sz="4000" b="1" dirty="0">
                <a:solidFill>
                  <a:srgbClr val="FFCC99"/>
                </a:solidFill>
                <a:latin typeface="Arial Narrow" pitchFamily="34" charset="0"/>
              </a:rPr>
              <a:t>porque é bom... </a:t>
            </a:r>
          </a:p>
        </p:txBody>
      </p:sp>
    </p:spTree>
  </p:cSld>
  <p:clrMapOvr>
    <a:masterClrMapping/>
  </p:clrMapOvr>
  <p:transition xmlns:p14="http://schemas.microsoft.com/office/powerpoint/2010/main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Oval 4" descr="Por do sol"/>
          <p:cNvSpPr>
            <a:spLocks noChangeArrowheads="1"/>
          </p:cNvSpPr>
          <p:nvPr/>
        </p:nvSpPr>
        <p:spPr bwMode="auto">
          <a:xfrm>
            <a:off x="611188" y="908050"/>
            <a:ext cx="4105275" cy="5329238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651500" y="3284538"/>
            <a:ext cx="2738438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sz="3200" b="1">
                <a:solidFill>
                  <a:srgbClr val="FF9933"/>
                </a:solidFill>
                <a:latin typeface="Arial Narrow" pitchFamily="34" charset="0"/>
              </a:rPr>
              <a:t>com </a:t>
            </a:r>
            <a:r>
              <a:rPr lang="pt-BR" sz="3200" b="1">
                <a:solidFill>
                  <a:srgbClr val="FF0066"/>
                </a:solidFill>
                <a:latin typeface="Arial Narrow" pitchFamily="34" charset="0"/>
              </a:rPr>
              <a:t>RESPEITO</a:t>
            </a:r>
            <a:r>
              <a:rPr lang="pt-BR" sz="3200" b="1">
                <a:solidFill>
                  <a:srgbClr val="FF9933"/>
                </a:solidFill>
                <a:latin typeface="Arial Narrow" pitchFamily="34" charset="0"/>
              </a:rPr>
              <a:t> </a:t>
            </a:r>
          </a:p>
          <a:p>
            <a:pPr algn="ctr"/>
            <a:r>
              <a:rPr lang="pt-BR" sz="3200" b="1">
                <a:solidFill>
                  <a:srgbClr val="FF9933"/>
                </a:solidFill>
                <a:latin typeface="Arial Narrow" pitchFamily="34" charset="0"/>
              </a:rPr>
              <a:t>e </a:t>
            </a:r>
          </a:p>
          <a:p>
            <a:pPr algn="ctr"/>
            <a:r>
              <a:rPr lang="pt-BR" sz="3200" b="1">
                <a:solidFill>
                  <a:srgbClr val="FF0066"/>
                </a:solidFill>
                <a:latin typeface="Arial Narrow" pitchFamily="34" charset="0"/>
              </a:rPr>
              <a:t>LIBERDADE </a:t>
            </a:r>
            <a:r>
              <a:rPr lang="pt-BR" sz="3200" b="1">
                <a:solidFill>
                  <a:srgbClr val="FF9933"/>
                </a:solidFill>
                <a:latin typeface="Arial Narrow" pitchFamily="34" charset="0"/>
              </a:rPr>
              <a:t>!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443663" y="2205038"/>
            <a:ext cx="1185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3200" b="1">
                <a:solidFill>
                  <a:srgbClr val="FF0066"/>
                </a:solidFill>
                <a:latin typeface="Arial Narrow" pitchFamily="34" charset="0"/>
              </a:rPr>
              <a:t>AMAR</a:t>
            </a:r>
          </a:p>
        </p:txBody>
      </p:sp>
    </p:spTree>
  </p:cSld>
  <p:clrMapOvr>
    <a:masterClrMapping/>
  </p:clrMapOvr>
  <p:transition xmlns:p14="http://schemas.microsoft.com/office/powerpoint/2010/main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2" grpId="0"/>
      <p:bldP spid="143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755576" y="981074"/>
            <a:ext cx="8136904" cy="41041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Lucida Handwriting"/>
              </a:rPr>
              <a:t>Viver </a:t>
            </a:r>
            <a:r>
              <a:rPr lang="pt-BR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Lucida Handwriting"/>
              </a:rPr>
              <a:t>é arte...</a:t>
            </a:r>
          </a:p>
          <a:p>
            <a:pPr algn="ctr"/>
            <a:r>
              <a:rPr lang="pt-BR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Lucida Handwriting"/>
              </a:rPr>
              <a:t> </a:t>
            </a:r>
            <a:r>
              <a:rPr lang="pt-BR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Lucida Handwriting"/>
              </a:rPr>
              <a:t>Seja criativo!</a:t>
            </a:r>
            <a:endParaRPr lang="pt-BR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Lucida Handwriting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89783" y="5517232"/>
            <a:ext cx="8229600" cy="1143000"/>
          </a:xfrm>
        </p:spPr>
        <p:txBody>
          <a:bodyPr/>
          <a:lstStyle/>
          <a:p>
            <a:r>
              <a:rPr lang="pt-BR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radley Hand ITC" pitchFamily="66" charset="0"/>
              </a:rPr>
              <a:t>amigOsmar</a:t>
            </a:r>
            <a:endParaRPr lang="pt-BR" sz="6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716463" y="692150"/>
            <a:ext cx="4347869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CCCCFF"/>
                </a:solidFill>
                <a:latin typeface="Arial Narrow" pitchFamily="34" charset="0"/>
              </a:rPr>
              <a:t>Aquilo que existe </a:t>
            </a:r>
            <a:r>
              <a:rPr lang="pt-BR" sz="4000" b="1" dirty="0" smtClean="0">
                <a:solidFill>
                  <a:srgbClr val="CCCCFF"/>
                </a:solidFill>
                <a:latin typeface="Arial Narrow" pitchFamily="34" charset="0"/>
              </a:rPr>
              <a:t> em </a:t>
            </a:r>
            <a:r>
              <a:rPr lang="pt-BR" sz="4000" b="1" dirty="0">
                <a:solidFill>
                  <a:srgbClr val="CCCCFF"/>
                </a:solidFill>
                <a:latin typeface="Arial Narrow" pitchFamily="34" charset="0"/>
              </a:rPr>
              <a:t>mim e</a:t>
            </a:r>
          </a:p>
          <a:p>
            <a:pPr algn="ctr"/>
            <a:r>
              <a:rPr lang="pt-BR" sz="4000" b="1" dirty="0">
                <a:solidFill>
                  <a:srgbClr val="CCCCFF"/>
                </a:solidFill>
                <a:latin typeface="Arial Narrow" pitchFamily="34" charset="0"/>
              </a:rPr>
              <a:t> faz parte de mim... pode ser </a:t>
            </a:r>
          </a:p>
          <a:p>
            <a:pPr algn="ctr"/>
            <a:r>
              <a:rPr lang="pt-BR" sz="4000" b="1" dirty="0">
                <a:solidFill>
                  <a:srgbClr val="CCCCFF"/>
                </a:solidFill>
                <a:latin typeface="Arial Narrow" pitchFamily="34" charset="0"/>
              </a:rPr>
              <a:t>transformado... 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378091" y="5013176"/>
            <a:ext cx="302461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000" b="1" dirty="0">
                <a:solidFill>
                  <a:srgbClr val="FF0066"/>
                </a:solidFill>
                <a:latin typeface="Arial Narrow" pitchFamily="34" charset="0"/>
              </a:rPr>
              <a:t> </a:t>
            </a:r>
            <a:r>
              <a:rPr lang="pt-BR" sz="4000" b="1" dirty="0">
                <a:solidFill>
                  <a:srgbClr val="FF0066"/>
                </a:solidFill>
                <a:latin typeface="Arial Narrow" pitchFamily="34" charset="0"/>
              </a:rPr>
              <a:t>se eu quiser...</a:t>
            </a:r>
          </a:p>
        </p:txBody>
      </p:sp>
      <p:sp>
        <p:nvSpPr>
          <p:cNvPr id="3082" name="Oval 10" descr="slide0050_image050"/>
          <p:cNvSpPr>
            <a:spLocks noChangeArrowheads="1"/>
          </p:cNvSpPr>
          <p:nvPr/>
        </p:nvSpPr>
        <p:spPr bwMode="auto">
          <a:xfrm>
            <a:off x="250825" y="692150"/>
            <a:ext cx="4465638" cy="5473700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xmlns:p14="http://schemas.microsoft.com/office/powerpoint/2010/main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79" grpId="0"/>
      <p:bldP spid="30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283968" y="116632"/>
            <a:ext cx="486003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CCCCFF"/>
                </a:solidFill>
                <a:latin typeface="Arial Narrow" pitchFamily="34" charset="0"/>
              </a:rPr>
              <a:t>Aquilo que é do outro...</a:t>
            </a:r>
          </a:p>
          <a:p>
            <a:pPr algn="ctr"/>
            <a:r>
              <a:rPr lang="pt-BR" sz="4000" b="1" dirty="0">
                <a:solidFill>
                  <a:srgbClr val="CCCCFF"/>
                </a:solidFill>
                <a:latin typeface="Arial Narrow" pitchFamily="34" charset="0"/>
              </a:rPr>
              <a:t>só pode ser transformado</a:t>
            </a:r>
          </a:p>
          <a:p>
            <a:pPr algn="ctr"/>
            <a:r>
              <a:rPr lang="pt-BR" sz="4000" b="1" dirty="0">
                <a:solidFill>
                  <a:srgbClr val="CCCCFF"/>
                </a:solidFill>
                <a:latin typeface="Arial Narrow" pitchFamily="34" charset="0"/>
              </a:rPr>
              <a:t>por ele...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847150" y="2697378"/>
            <a:ext cx="4265538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FF99CC"/>
                </a:solidFill>
                <a:latin typeface="Arial Narrow" pitchFamily="34" charset="0"/>
              </a:rPr>
              <a:t>e será compreendido e aceito por</a:t>
            </a:r>
          </a:p>
          <a:p>
            <a:pPr algn="ctr"/>
            <a:r>
              <a:rPr lang="pt-BR" sz="4000" b="1" dirty="0">
                <a:solidFill>
                  <a:srgbClr val="FF99CC"/>
                </a:solidFill>
                <a:latin typeface="Arial Narrow" pitchFamily="34" charset="0"/>
              </a:rPr>
              <a:t>mim... dentro dos meus limites...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031977" y="6150114"/>
            <a:ext cx="411202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rgbClr val="FF0066"/>
                </a:solidFill>
                <a:latin typeface="Arial Narrow" pitchFamily="34" charset="0"/>
              </a:rPr>
              <a:t>se existir respeito...</a:t>
            </a:r>
          </a:p>
        </p:txBody>
      </p:sp>
      <p:sp>
        <p:nvSpPr>
          <p:cNvPr id="4106" name="Oval 10" descr="slide0008_image014"/>
          <p:cNvSpPr>
            <a:spLocks noChangeArrowheads="1"/>
          </p:cNvSpPr>
          <p:nvPr/>
        </p:nvSpPr>
        <p:spPr bwMode="auto">
          <a:xfrm>
            <a:off x="323850" y="908050"/>
            <a:ext cx="4535488" cy="5400675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xmlns:p14="http://schemas.microsoft.com/office/powerpoint/2010/main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4104" grpId="0"/>
      <p:bldP spid="41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Oval 4" descr="slide0025_image072"/>
          <p:cNvSpPr>
            <a:spLocks noChangeArrowheads="1"/>
          </p:cNvSpPr>
          <p:nvPr/>
        </p:nvSpPr>
        <p:spPr bwMode="auto">
          <a:xfrm>
            <a:off x="395288" y="765175"/>
            <a:ext cx="4464050" cy="5473700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971600" y="260648"/>
            <a:ext cx="4177158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solidFill>
                  <a:srgbClr val="CCCCFF"/>
                </a:solidFill>
                <a:latin typeface="Arial Narrow" pitchFamily="34" charset="0"/>
              </a:rPr>
              <a:t>Posso falar ao outro como</a:t>
            </a:r>
          </a:p>
          <a:p>
            <a:pPr algn="ctr"/>
            <a:r>
              <a:rPr lang="pt-BR" sz="4400" b="1" dirty="0">
                <a:solidFill>
                  <a:srgbClr val="CCCCFF"/>
                </a:solidFill>
                <a:latin typeface="Arial Narrow" pitchFamily="34" charset="0"/>
              </a:rPr>
              <a:t>me sinto em relação ao que ele</a:t>
            </a:r>
          </a:p>
          <a:p>
            <a:pPr algn="ctr"/>
            <a:r>
              <a:rPr lang="pt-BR" sz="4400" b="1" dirty="0">
                <a:solidFill>
                  <a:srgbClr val="CCCCFF"/>
                </a:solidFill>
                <a:latin typeface="Arial Narrow" pitchFamily="34" charset="0"/>
              </a:rPr>
              <a:t>faz ou diz...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671912" y="4792325"/>
            <a:ext cx="277653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t-BR" sz="4400" b="1" dirty="0">
                <a:solidFill>
                  <a:srgbClr val="FF0066"/>
                </a:solidFill>
                <a:latin typeface="Arial Narrow" pitchFamily="34" charset="0"/>
              </a:rPr>
              <a:t>se houver liberdade...</a:t>
            </a:r>
          </a:p>
        </p:txBody>
      </p:sp>
    </p:spTree>
  </p:cSld>
  <p:clrMapOvr>
    <a:masterClrMapping/>
  </p:clrMapOvr>
  <p:transition xmlns:p14="http://schemas.microsoft.com/office/powerpoint/2010/main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/>
      <p:bldP spid="51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Oval 4" descr="1372369"/>
          <p:cNvSpPr>
            <a:spLocks noChangeArrowheads="1"/>
          </p:cNvSpPr>
          <p:nvPr/>
        </p:nvSpPr>
        <p:spPr bwMode="auto">
          <a:xfrm>
            <a:off x="323850" y="692150"/>
            <a:ext cx="4608513" cy="5545138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931649" y="13855"/>
            <a:ext cx="421163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CCCCFF"/>
                </a:solidFill>
                <a:latin typeface="Arial Narrow" pitchFamily="34" charset="0"/>
              </a:rPr>
              <a:t>Não posso afirmar:</a:t>
            </a:r>
          </a:p>
          <a:p>
            <a:pPr algn="ctr"/>
            <a:r>
              <a:rPr lang="pt-BR" sz="4000" b="1" dirty="0">
                <a:solidFill>
                  <a:srgbClr val="CCCCFF"/>
                </a:solidFill>
                <a:latin typeface="Arial Narrow" pitchFamily="34" charset="0"/>
              </a:rPr>
              <a:t>“Aquilo que o outro  fez ou disse </a:t>
            </a:r>
          </a:p>
          <a:p>
            <a:pPr algn="ctr"/>
            <a:r>
              <a:rPr lang="pt-BR" sz="4000" b="1" dirty="0">
                <a:solidFill>
                  <a:srgbClr val="CCCCFF"/>
                </a:solidFill>
                <a:latin typeface="Arial Narrow" pitchFamily="34" charset="0"/>
              </a:rPr>
              <a:t>me feriu...”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931649" y="2852936"/>
            <a:ext cx="421163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FF99CC"/>
                </a:solidFill>
                <a:latin typeface="Arial Narrow" pitchFamily="34" charset="0"/>
              </a:rPr>
              <a:t>Eu é que me feri com AQUILO  </a:t>
            </a:r>
          </a:p>
          <a:p>
            <a:pPr algn="ctr"/>
            <a:r>
              <a:rPr lang="pt-BR" sz="4000" b="1" dirty="0">
                <a:solidFill>
                  <a:srgbClr val="FF99CC"/>
                </a:solidFill>
                <a:latin typeface="Arial Narrow" pitchFamily="34" charset="0"/>
              </a:rPr>
              <a:t>que ele fez ou disse...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876045" y="5883345"/>
            <a:ext cx="326724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rgbClr val="FF0066"/>
                </a:solidFill>
                <a:latin typeface="Arial Narrow" pitchFamily="34" charset="0"/>
              </a:rPr>
              <a:t>tenho opções...</a:t>
            </a:r>
          </a:p>
        </p:txBody>
      </p:sp>
    </p:spTree>
  </p:cSld>
  <p:clrMapOvr>
    <a:masterClrMapping/>
  </p:clrMapOvr>
  <p:transition xmlns:p14="http://schemas.microsoft.com/office/powerpoint/2010/main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/>
      <p:bldP spid="6150" grpId="0"/>
      <p:bldP spid="61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Oval 4" descr="Por do sol"/>
          <p:cNvSpPr>
            <a:spLocks noChangeArrowheads="1"/>
          </p:cNvSpPr>
          <p:nvPr/>
        </p:nvSpPr>
        <p:spPr bwMode="auto">
          <a:xfrm>
            <a:off x="468313" y="692150"/>
            <a:ext cx="4391025" cy="5329238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847505" y="29874"/>
            <a:ext cx="417715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FF9933"/>
                </a:solidFill>
                <a:latin typeface="Arial Narrow" pitchFamily="34" charset="0"/>
              </a:rPr>
              <a:t>Eu sou dono das minhas emoções...</a:t>
            </a:r>
          </a:p>
          <a:p>
            <a:pPr algn="ctr"/>
            <a:r>
              <a:rPr lang="pt-BR" sz="4000" b="1" dirty="0">
                <a:solidFill>
                  <a:srgbClr val="FF9933"/>
                </a:solidFill>
                <a:latin typeface="Arial Narrow" pitchFamily="34" charset="0"/>
              </a:rPr>
              <a:t>sensações e sentimentos...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894006" y="2852936"/>
            <a:ext cx="429649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FFCC00"/>
                </a:solidFill>
                <a:latin typeface="Arial Narrow" pitchFamily="34" charset="0"/>
              </a:rPr>
              <a:t>Também... das minhas atitudes...</a:t>
            </a:r>
          </a:p>
          <a:p>
            <a:pPr algn="ctr"/>
            <a:r>
              <a:rPr lang="pt-BR" sz="4000" b="1" dirty="0">
                <a:solidFill>
                  <a:srgbClr val="FFCC00"/>
                </a:solidFill>
                <a:latin typeface="Arial Narrow" pitchFamily="34" charset="0"/>
              </a:rPr>
              <a:t>pensamentos e palavras !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914687" y="5667445"/>
            <a:ext cx="24994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rgbClr val="FF0066"/>
                </a:solidFill>
                <a:latin typeface="Arial Narrow" pitchFamily="34" charset="0"/>
              </a:rPr>
              <a:t>maravilha...</a:t>
            </a:r>
          </a:p>
        </p:txBody>
      </p:sp>
    </p:spTree>
  </p:cSld>
  <p:clrMapOvr>
    <a:masterClrMapping/>
  </p:clrMapOvr>
  <p:transition xmlns:p14="http://schemas.microsoft.com/office/powerpoint/2010/main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/>
      <p:bldP spid="7174" grpId="0"/>
      <p:bldP spid="71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Oval 4" descr="slide0014_image062"/>
          <p:cNvSpPr>
            <a:spLocks noChangeArrowheads="1"/>
          </p:cNvSpPr>
          <p:nvPr/>
        </p:nvSpPr>
        <p:spPr bwMode="auto">
          <a:xfrm>
            <a:off x="395288" y="765175"/>
            <a:ext cx="4608512" cy="5400675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842728" y="59294"/>
            <a:ext cx="4283969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CCCCFF"/>
                </a:solidFill>
                <a:latin typeface="Arial Narrow" pitchFamily="34" charset="0"/>
              </a:rPr>
              <a:t>Não é coerente </a:t>
            </a:r>
            <a:r>
              <a:rPr lang="pt-BR" sz="3600" b="1" dirty="0" smtClean="0">
                <a:solidFill>
                  <a:srgbClr val="CCCCFF"/>
                </a:solidFill>
                <a:latin typeface="Arial Narrow" pitchFamily="34" charset="0"/>
              </a:rPr>
              <a:t>            dizer </a:t>
            </a:r>
            <a:r>
              <a:rPr lang="pt-BR" sz="3600" b="1" dirty="0">
                <a:solidFill>
                  <a:srgbClr val="CCCCFF"/>
                </a:solidFill>
                <a:latin typeface="Arial Narrow" pitchFamily="34" charset="0"/>
              </a:rPr>
              <a:t>que</a:t>
            </a:r>
          </a:p>
          <a:p>
            <a:pPr algn="ctr"/>
            <a:r>
              <a:rPr lang="pt-BR" sz="3600" b="1" dirty="0">
                <a:solidFill>
                  <a:srgbClr val="CCCCFF"/>
                </a:solidFill>
                <a:latin typeface="Arial Narrow" pitchFamily="34" charset="0"/>
              </a:rPr>
              <a:t>fiz algo para alguém... só porque</a:t>
            </a:r>
          </a:p>
          <a:p>
            <a:pPr algn="ctr"/>
            <a:r>
              <a:rPr lang="pt-BR" sz="3600" b="1" dirty="0">
                <a:solidFill>
                  <a:srgbClr val="CCCCFF"/>
                </a:solidFill>
                <a:latin typeface="Arial Narrow" pitchFamily="34" charset="0"/>
              </a:rPr>
              <a:t> alguém fez isso comigo primeiro...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003799" y="3504622"/>
            <a:ext cx="414020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FF99CC"/>
                </a:solidFill>
                <a:latin typeface="Arial Narrow" pitchFamily="34" charset="0"/>
              </a:rPr>
              <a:t>Se eu agisse assim... eu seria </a:t>
            </a:r>
          </a:p>
          <a:p>
            <a:pPr algn="ctr"/>
            <a:r>
              <a:rPr lang="pt-BR" sz="3600" b="1" dirty="0">
                <a:solidFill>
                  <a:srgbClr val="FF99CC"/>
                </a:solidFill>
                <a:latin typeface="Arial Narrow" pitchFamily="34" charset="0"/>
              </a:rPr>
              <a:t>apenas resposta </a:t>
            </a:r>
            <a:r>
              <a:rPr lang="pt-BR" sz="3600" b="1" dirty="0" smtClean="0">
                <a:solidFill>
                  <a:srgbClr val="FF99CC"/>
                </a:solidFill>
                <a:latin typeface="Arial Narrow" pitchFamily="34" charset="0"/>
              </a:rPr>
              <a:t>              e </a:t>
            </a:r>
            <a:r>
              <a:rPr lang="pt-BR" sz="3600" b="1" dirty="0">
                <a:solidFill>
                  <a:srgbClr val="FF99CC"/>
                </a:solidFill>
                <a:latin typeface="Arial Narrow" pitchFamily="34" charset="0"/>
              </a:rPr>
              <a:t>eco...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228184" y="5949950"/>
            <a:ext cx="22268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3600" b="1" dirty="0">
                <a:solidFill>
                  <a:srgbClr val="FF0066"/>
                </a:solidFill>
                <a:latin typeface="Arial Narrow" pitchFamily="34" charset="0"/>
              </a:rPr>
              <a:t>sem vida... </a:t>
            </a:r>
          </a:p>
        </p:txBody>
      </p:sp>
    </p:spTree>
  </p:cSld>
  <p:clrMapOvr>
    <a:masterClrMapping/>
  </p:clrMapOvr>
  <p:transition xmlns:p14="http://schemas.microsoft.com/office/powerpoint/2010/main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/>
      <p:bldP spid="8198" grpId="0"/>
      <p:bldP spid="81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Oval 4" descr="slide0007_image015"/>
          <p:cNvSpPr>
            <a:spLocks noChangeArrowheads="1"/>
          </p:cNvSpPr>
          <p:nvPr/>
        </p:nvSpPr>
        <p:spPr bwMode="auto">
          <a:xfrm>
            <a:off x="468313" y="620713"/>
            <a:ext cx="4319587" cy="5688012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281207" y="5796"/>
            <a:ext cx="4850783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CCCCFF"/>
                </a:solidFill>
                <a:latin typeface="Arial Narrow" pitchFamily="34" charset="0"/>
              </a:rPr>
              <a:t>É mais valioso optar por agir</a:t>
            </a:r>
          </a:p>
          <a:p>
            <a:pPr algn="ctr"/>
            <a:r>
              <a:rPr lang="pt-BR" sz="4000" b="1" dirty="0">
                <a:solidFill>
                  <a:srgbClr val="CCCCFF"/>
                </a:solidFill>
                <a:latin typeface="Arial Narrow" pitchFamily="34" charset="0"/>
              </a:rPr>
              <a:t>ao invés de apenas reagir...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619453" y="2708920"/>
            <a:ext cx="448798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FFCCFF"/>
                </a:solidFill>
                <a:latin typeface="Arial Narrow" pitchFamily="34" charset="0"/>
              </a:rPr>
              <a:t>É mais sensato perceber que </a:t>
            </a:r>
          </a:p>
          <a:p>
            <a:pPr algn="ctr"/>
            <a:r>
              <a:rPr lang="pt-BR" sz="3600" b="1" dirty="0">
                <a:solidFill>
                  <a:srgbClr val="FFCCFF"/>
                </a:solidFill>
                <a:latin typeface="Arial Narrow" pitchFamily="34" charset="0"/>
              </a:rPr>
              <a:t>sou dono das minhas ações... e</a:t>
            </a:r>
          </a:p>
          <a:p>
            <a:pPr algn="ctr"/>
            <a:r>
              <a:rPr lang="pt-BR" sz="3600" b="1" dirty="0">
                <a:solidFill>
                  <a:srgbClr val="FFCCFF"/>
                </a:solidFill>
                <a:latin typeface="Arial Narrow" pitchFamily="34" charset="0"/>
              </a:rPr>
              <a:t>se faço algo... sou o responsável</a:t>
            </a:r>
          </a:p>
          <a:p>
            <a:pPr algn="ctr"/>
            <a:r>
              <a:rPr lang="pt-BR" sz="3600" b="1" dirty="0">
                <a:solidFill>
                  <a:srgbClr val="FFCCFF"/>
                </a:solidFill>
                <a:latin typeface="Arial Narrow" pitchFamily="34" charset="0"/>
              </a:rPr>
              <a:t>por isso... 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023597" y="6150114"/>
            <a:ext cx="359585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rgbClr val="FF0066"/>
                </a:solidFill>
                <a:latin typeface="Arial Narrow" pitchFamily="34" charset="0"/>
              </a:rPr>
              <a:t>tenho escolhas...</a:t>
            </a:r>
          </a:p>
        </p:txBody>
      </p:sp>
    </p:spTree>
  </p:cSld>
  <p:clrMapOvr>
    <a:masterClrMapping/>
  </p:clrMapOvr>
  <p:transition xmlns:p14="http://schemas.microsoft.com/office/powerpoint/2010/main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/>
      <p:bldP spid="9222" grpId="0"/>
      <p:bldP spid="92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Oval 4" descr="slide0006_image009"/>
          <p:cNvSpPr>
            <a:spLocks noChangeArrowheads="1"/>
          </p:cNvSpPr>
          <p:nvPr/>
        </p:nvSpPr>
        <p:spPr bwMode="auto">
          <a:xfrm>
            <a:off x="539750" y="549275"/>
            <a:ext cx="4176713" cy="5688013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499992" y="-18907"/>
            <a:ext cx="464400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CCCCFF"/>
                </a:solidFill>
                <a:latin typeface="Arial Narrow" pitchFamily="34" charset="0"/>
              </a:rPr>
              <a:t>Reconheço que as rédeas do meu </a:t>
            </a:r>
          </a:p>
          <a:p>
            <a:pPr algn="ctr"/>
            <a:r>
              <a:rPr lang="pt-BR" sz="4000" b="1" dirty="0">
                <a:solidFill>
                  <a:srgbClr val="CCCCFF"/>
                </a:solidFill>
                <a:latin typeface="Arial Narrow" pitchFamily="34" charset="0"/>
              </a:rPr>
              <a:t>destino estão nas minhas mãos...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716463" y="2780928"/>
            <a:ext cx="4320033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FF99CC"/>
                </a:solidFill>
                <a:latin typeface="Arial Narrow" pitchFamily="34" charset="0"/>
              </a:rPr>
              <a:t>e me recuso a segurar as rédeas</a:t>
            </a:r>
          </a:p>
          <a:p>
            <a:pPr algn="ctr"/>
            <a:r>
              <a:rPr lang="pt-BR" sz="4000" b="1" dirty="0">
                <a:solidFill>
                  <a:srgbClr val="FF99CC"/>
                </a:solidFill>
                <a:latin typeface="Arial Narrow" pitchFamily="34" charset="0"/>
              </a:rPr>
              <a:t>do destino do outro...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588475" y="5529402"/>
            <a:ext cx="31518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rgbClr val="FF0066"/>
                </a:solidFill>
                <a:latin typeface="Arial Narrow" pitchFamily="34" charset="0"/>
              </a:rPr>
              <a:t>é meu direito...</a:t>
            </a:r>
          </a:p>
        </p:txBody>
      </p:sp>
    </p:spTree>
  </p:cSld>
  <p:clrMapOvr>
    <a:masterClrMapping/>
  </p:clrMapOvr>
  <p:transition xmlns:p14="http://schemas.microsoft.com/office/powerpoint/2010/main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/>
      <p:bldP spid="10246" grpId="0"/>
      <p:bldP spid="10247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379</Words>
  <Application>Microsoft Macintosh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Design padrão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amigOsmar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Rose</dc:creator>
  <cp:lastModifiedBy>Sidnei Ferreira</cp:lastModifiedBy>
  <cp:revision>6</cp:revision>
  <dcterms:created xsi:type="dcterms:W3CDTF">2008-05-18T14:47:51Z</dcterms:created>
  <dcterms:modified xsi:type="dcterms:W3CDTF">2017-02-18T21:00:47Z</dcterms:modified>
</cp:coreProperties>
</file>