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047966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1111721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40074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3119690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37343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310F348C-B8A6-4DDF-B14A-03A9A1108F93}" type="datetimeFigureOut">
              <a:rPr lang="pt-BR" smtClean="0"/>
              <a:t>14/10/2012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0379097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310F348C-B8A6-4DDF-B14A-03A9A1108F93}" type="datetimeFigureOut">
              <a:rPr lang="pt-BR" smtClean="0"/>
              <a:t>14/10/2012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39164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310F348C-B8A6-4DDF-B14A-03A9A1108F93}" type="datetimeFigureOut">
              <a:rPr lang="pt-BR" smtClean="0"/>
              <a:t>14/10/2012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350835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10F348C-B8A6-4DDF-B14A-03A9A1108F93}" type="datetimeFigureOut">
              <a:rPr lang="pt-BR" smtClean="0"/>
              <a:t>14/10/2012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174105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10F348C-B8A6-4DDF-B14A-03A9A1108F93}" type="datetimeFigureOut">
              <a:rPr lang="pt-BR" smtClean="0"/>
              <a:t>14/10/2012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86550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310F348C-B8A6-4DDF-B14A-03A9A1108F93}" type="datetimeFigureOut">
              <a:rPr lang="pt-BR" smtClean="0"/>
              <a:t>14/10/2012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6742DD8-92BE-48C8-AB00-0366A800F5F2}" type="slidenum">
              <a:rPr lang="pt-BR" smtClean="0"/>
              <a:t>‹nº›</a:t>
            </a:fld>
            <a:endParaRPr lang="pt-BR"/>
          </a:p>
        </p:txBody>
      </p:sp>
    </p:spTree>
    <p:extLst>
      <p:ext uri="{BB962C8B-B14F-4D97-AF65-F5344CB8AC3E}">
        <p14:creationId xmlns:p14="http://schemas.microsoft.com/office/powerpoint/2010/main" val="2611764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F348C-B8A6-4DDF-B14A-03A9A1108F93}" type="datetimeFigureOut">
              <a:rPr lang="pt-BR" smtClean="0"/>
              <a:t>14/10/2012</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42DD8-92BE-48C8-AB00-0366A800F5F2}" type="slidenum">
              <a:rPr lang="pt-BR" smtClean="0"/>
              <a:t>‹nº›</a:t>
            </a:fld>
            <a:endParaRPr lang="pt-BR"/>
          </a:p>
        </p:txBody>
      </p:sp>
    </p:spTree>
    <p:extLst>
      <p:ext uri="{BB962C8B-B14F-4D97-AF65-F5344CB8AC3E}">
        <p14:creationId xmlns:p14="http://schemas.microsoft.com/office/powerpoint/2010/main" val="2403129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A Verdadeira Propriedade</a:t>
            </a:r>
            <a:endParaRPr lang="pt-BR" dirty="0"/>
          </a:p>
        </p:txBody>
      </p:sp>
      <p:sp>
        <p:nvSpPr>
          <p:cNvPr id="3" name="Subtítulo 2"/>
          <p:cNvSpPr>
            <a:spLocks noGrp="1"/>
          </p:cNvSpPr>
          <p:nvPr>
            <p:ph type="subTitle" idx="1"/>
          </p:nvPr>
        </p:nvSpPr>
        <p:spPr/>
        <p:txBody>
          <a:bodyPr/>
          <a:lstStyle/>
          <a:p>
            <a:r>
              <a:rPr lang="pt-BR" dirty="0" smtClean="0"/>
              <a:t>E.S.E – Cap. XVI itens 9 e 10</a:t>
            </a:r>
            <a:endParaRPr lang="pt-BR" dirty="0"/>
          </a:p>
        </p:txBody>
      </p:sp>
    </p:spTree>
    <p:extLst>
      <p:ext uri="{BB962C8B-B14F-4D97-AF65-F5344CB8AC3E}">
        <p14:creationId xmlns:p14="http://schemas.microsoft.com/office/powerpoint/2010/main" val="3321946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1916832"/>
            <a:ext cx="8229600" cy="4525963"/>
          </a:xfrm>
        </p:spPr>
        <p:txBody>
          <a:bodyPr/>
          <a:lstStyle/>
          <a:p>
            <a:pPr algn="just"/>
            <a:r>
              <a:rPr lang="pt-BR" dirty="0" smtClean="0"/>
              <a:t>Insensatos! Credes, então, realmente, que vos serão levados em conta os cuidados e os esforços que despendeis movidos pelo </a:t>
            </a:r>
            <a:r>
              <a:rPr lang="pt-BR" b="1" u="sng" dirty="0" smtClean="0"/>
              <a:t>egoísmo</a:t>
            </a:r>
            <a:r>
              <a:rPr lang="pt-BR" dirty="0" smtClean="0"/>
              <a:t>, pela cupidez ou pelo </a:t>
            </a:r>
            <a:r>
              <a:rPr lang="pt-BR" b="1" u="sng" dirty="0" smtClean="0"/>
              <a:t>orgulho</a:t>
            </a:r>
            <a:r>
              <a:rPr lang="pt-BR" dirty="0" smtClean="0"/>
              <a:t>, enquanto negligenciais do vosso futuro? </a:t>
            </a:r>
            <a:endParaRPr lang="pt-BR" dirty="0"/>
          </a:p>
        </p:txBody>
      </p:sp>
    </p:spTree>
    <p:extLst>
      <p:ext uri="{BB962C8B-B14F-4D97-AF65-F5344CB8AC3E}">
        <p14:creationId xmlns:p14="http://schemas.microsoft.com/office/powerpoint/2010/main" val="2612014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772816"/>
            <a:ext cx="8229600" cy="3096344"/>
          </a:xfrm>
        </p:spPr>
        <p:txBody>
          <a:bodyPr>
            <a:normAutofit fontScale="90000"/>
          </a:bodyPr>
          <a:lstStyle/>
          <a:p>
            <a:r>
              <a:rPr lang="pt-BR" sz="6700" dirty="0" smtClean="0"/>
              <a:t>Seria essa a finalidade da existência que Deus</a:t>
            </a:r>
            <a:br>
              <a:rPr lang="pt-BR" sz="6700" dirty="0" smtClean="0"/>
            </a:br>
            <a:r>
              <a:rPr lang="pt-BR" sz="6700" dirty="0" smtClean="0"/>
              <a:t> vos outorgou?</a:t>
            </a:r>
            <a:r>
              <a:rPr lang="pt-BR" dirty="0" smtClean="0"/>
              <a:t/>
            </a:r>
            <a:br>
              <a:rPr lang="pt-BR" dirty="0" smtClean="0"/>
            </a:br>
            <a:endParaRPr lang="pt-BR" dirty="0"/>
          </a:p>
        </p:txBody>
      </p:sp>
    </p:spTree>
    <p:extLst>
      <p:ext uri="{BB962C8B-B14F-4D97-AF65-F5344CB8AC3E}">
        <p14:creationId xmlns:p14="http://schemas.microsoft.com/office/powerpoint/2010/main" val="734321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764704"/>
            <a:ext cx="8229600" cy="4525963"/>
          </a:xfrm>
        </p:spPr>
        <p:txBody>
          <a:bodyPr/>
          <a:lstStyle/>
          <a:p>
            <a:r>
              <a:rPr lang="pt-BR" dirty="0"/>
              <a:t>A vida na Terra é eminentemente transitória</a:t>
            </a:r>
            <a:r>
              <a:rPr lang="pt-BR" dirty="0" smtClean="0"/>
              <a:t>.</a:t>
            </a:r>
          </a:p>
          <a:p>
            <a:pPr marL="0" indent="0">
              <a:buNone/>
            </a:pPr>
            <a:endParaRPr lang="pt-BR" dirty="0"/>
          </a:p>
          <a:p>
            <a:r>
              <a:rPr lang="pt-BR" dirty="0"/>
              <a:t>Por longa que pareça determinada existência, seu término é uma certeza.</a:t>
            </a:r>
          </a:p>
          <a:p>
            <a:pPr marL="0" indent="0">
              <a:buNone/>
            </a:pPr>
            <a:endParaRPr lang="pt-BR" dirty="0"/>
          </a:p>
        </p:txBody>
      </p:sp>
      <p:pic>
        <p:nvPicPr>
          <p:cNvPr id="4098" name="Picture 2" descr="http://3.bp.blogspot.com/-41D-bFg6Ixc/T8gkhyYe7PI/AAAAAAAAC7w/QxhzcBx2nMQ/s1600/terr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2852936"/>
            <a:ext cx="3295751" cy="35283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136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404664"/>
            <a:ext cx="8229600" cy="4525963"/>
          </a:xfrm>
        </p:spPr>
        <p:txBody>
          <a:bodyPr/>
          <a:lstStyle/>
          <a:p>
            <a:pPr algn="just"/>
            <a:r>
              <a:rPr lang="pt-BR" dirty="0"/>
              <a:t>A experiência terrena é como um estágio de aprendizado.</a:t>
            </a:r>
          </a:p>
          <a:p>
            <a:pPr algn="just"/>
            <a:r>
              <a:rPr lang="pt-BR" dirty="0"/>
              <a:t>A morada natural dos Espíritos é no plano espiritual.</a:t>
            </a:r>
          </a:p>
          <a:p>
            <a:endParaRPr lang="pt-BR" dirty="0"/>
          </a:p>
        </p:txBody>
      </p:sp>
      <p:pic>
        <p:nvPicPr>
          <p:cNvPr id="5122" name="Picture 2" descr="http://www.diariodosertao.com.br/ew3press/sendtmp/2010/20100917102358/destaque/20100917102358_am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636912"/>
            <a:ext cx="4800533" cy="36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066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260648"/>
            <a:ext cx="8229600" cy="4525963"/>
          </a:xfrm>
        </p:spPr>
        <p:txBody>
          <a:bodyPr>
            <a:normAutofit/>
          </a:bodyPr>
          <a:lstStyle/>
          <a:p>
            <a:pPr algn="just"/>
            <a:r>
              <a:rPr lang="pt-BR" dirty="0"/>
              <a:t>Quando alguém vai a um país distante, cuida de levar na bagagem objetos que lá sejam úteis.</a:t>
            </a:r>
          </a:p>
          <a:p>
            <a:pPr algn="just"/>
            <a:r>
              <a:rPr lang="pt-BR" dirty="0"/>
              <a:t>De nada adianta gastar tempo e esforço para amealhar coisas que não poderão atravessar a fronteira.</a:t>
            </a:r>
          </a:p>
          <a:p>
            <a:pPr marL="0" indent="0">
              <a:buNone/>
            </a:pPr>
            <a:endParaRPr lang="pt-BR" dirty="0"/>
          </a:p>
        </p:txBody>
      </p:sp>
      <p:pic>
        <p:nvPicPr>
          <p:cNvPr id="6146" name="Picture 2" descr="http://www.graficaebrindes.com/catalogo/wp-content/uploads/products_img/mala-de-viag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26" y="3501008"/>
            <a:ext cx="3518545" cy="2806929"/>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oficinadeestilo.com.br/blog/wp-content/uploads/2011/12/mal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8958" y="3193527"/>
            <a:ext cx="4643481" cy="3421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7029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116632"/>
            <a:ext cx="8229600" cy="4525963"/>
          </a:xfrm>
        </p:spPr>
        <p:txBody>
          <a:bodyPr/>
          <a:lstStyle/>
          <a:p>
            <a:r>
              <a:rPr lang="pt-BR" dirty="0"/>
              <a:t>Sem dúvida é necessário cuidar dos interesses terrenos.</a:t>
            </a:r>
          </a:p>
          <a:p>
            <a:r>
              <a:rPr lang="pt-BR" dirty="0"/>
              <a:t>Não há problema algum no desfrute dos bens materiais e muito menos no trabalho que propicia o seu alcance.</a:t>
            </a:r>
          </a:p>
          <a:p>
            <a:endParaRPr lang="pt-BR" dirty="0"/>
          </a:p>
        </p:txBody>
      </p:sp>
      <p:pic>
        <p:nvPicPr>
          <p:cNvPr id="7170" name="Picture 2" descr="http://www.genipabuprestige.com.br/galeria/lazer_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429000"/>
            <a:ext cx="4896544" cy="3114676"/>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upload.wikimedia.org/wikipedia/commons/thumb/d/d2/Rio_de_Janeiro_Ipanema_%26_Leblon_173_Feb_2006.JPG/250px-Rio_de_Janeiro_Ipanema_%26_Leblon_173_Feb_200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420888"/>
            <a:ext cx="3407216" cy="22760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254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67544" y="332656"/>
            <a:ext cx="8229600" cy="4525963"/>
          </a:xfrm>
        </p:spPr>
        <p:txBody>
          <a:bodyPr/>
          <a:lstStyle/>
          <a:p>
            <a:pPr algn="just"/>
            <a:r>
              <a:rPr lang="pt-BR" dirty="0"/>
              <a:t>O erro reside em centrar nas coisas mundanas toda atenção, em detrimento dos próprios interesses eternos.</a:t>
            </a:r>
          </a:p>
          <a:p>
            <a:pPr algn="just"/>
            <a:r>
              <a:rPr lang="pt-BR" dirty="0"/>
              <a:t>Fortuna, beleza, poder, nada disso atravessa os portais da eternidade.</a:t>
            </a:r>
          </a:p>
          <a:p>
            <a:endParaRPr lang="pt-BR" dirty="0"/>
          </a:p>
        </p:txBody>
      </p:sp>
      <p:pic>
        <p:nvPicPr>
          <p:cNvPr id="8194" name="Picture 2" descr="http://www.emjf.com.br/juiz_de_fora/images/reme-saudavel-rosto-mulher-estilo-beleza-frescor-higiene-limpeza-tratamento-cara-boca-olho-nariz-bem-estar-protetor-solar-ciencia-1270505684307_615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140968"/>
            <a:ext cx="4561731" cy="2225235"/>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http://www.megadicas.com/wp-content/uploads/2011/12/dicas-de-beleza-para-os-homen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729584"/>
            <a:ext cx="3048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2200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a:t>É insano comprometer a própria dignidade espiritual com conquistas transitórias</a:t>
            </a:r>
            <a:r>
              <a:rPr lang="pt-BR" dirty="0" smtClean="0"/>
              <a:t>.</a:t>
            </a:r>
          </a:p>
          <a:p>
            <a:pPr marL="0" indent="0" algn="just">
              <a:buNone/>
            </a:pPr>
            <a:endParaRPr lang="pt-BR" dirty="0"/>
          </a:p>
          <a:p>
            <a:pPr algn="just"/>
            <a:r>
              <a:rPr lang="pt-BR" dirty="0"/>
              <a:t>Sempre chegará o momento de resgatar os equívocos cometidos e de reparar os estragos causados na vida do semelhante.</a:t>
            </a:r>
          </a:p>
          <a:p>
            <a:endParaRPr lang="pt-BR" dirty="0"/>
          </a:p>
        </p:txBody>
      </p:sp>
    </p:spTree>
    <p:extLst>
      <p:ext uri="{BB962C8B-B14F-4D97-AF65-F5344CB8AC3E}">
        <p14:creationId xmlns:p14="http://schemas.microsoft.com/office/powerpoint/2010/main" val="4113897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algn="just"/>
            <a:r>
              <a:rPr lang="pt-BR" dirty="0"/>
              <a:t>Ocorre que também os gestos nobres integram o patrimônio do Espírito em sua jornada de retorno ao lar</a:t>
            </a:r>
            <a:r>
              <a:rPr lang="pt-BR" dirty="0" smtClean="0"/>
              <a:t>.</a:t>
            </a:r>
          </a:p>
          <a:p>
            <a:pPr marL="0" indent="0" algn="just">
              <a:buNone/>
            </a:pPr>
            <a:endParaRPr lang="pt-BR" dirty="0" smtClean="0"/>
          </a:p>
          <a:p>
            <a:pPr algn="just"/>
            <a:r>
              <a:rPr lang="pt-BR" dirty="0" smtClean="0"/>
              <a:t>Eles </a:t>
            </a:r>
            <a:r>
              <a:rPr lang="pt-BR" dirty="0"/>
              <a:t>são o único tesouro que pode ser levado na viagem de regresso ao verdadeiro lar.</a:t>
            </a:r>
          </a:p>
        </p:txBody>
      </p:sp>
    </p:spTree>
    <p:extLst>
      <p:ext uri="{BB962C8B-B14F-4D97-AF65-F5344CB8AC3E}">
        <p14:creationId xmlns:p14="http://schemas.microsoft.com/office/powerpoint/2010/main" val="757319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268760"/>
            <a:ext cx="8229600" cy="1143000"/>
          </a:xfrm>
        </p:spPr>
        <p:txBody>
          <a:bodyPr>
            <a:normAutofit fontScale="90000"/>
          </a:bodyPr>
          <a:lstStyle/>
          <a:p>
            <a:r>
              <a:rPr lang="pt-BR" dirty="0" smtClean="0"/>
              <a:t>“Porque onde estiver o vosso tesouro, aí estará também o vosso coração.”</a:t>
            </a:r>
            <a:endParaRPr lang="pt-BR" dirty="0"/>
          </a:p>
        </p:txBody>
      </p:sp>
      <p:pic>
        <p:nvPicPr>
          <p:cNvPr id="9218" name="Picture 2" descr="http://3.bp.blogspot.com/_CVRQuK21wbM/TEiFyBGYJKI/AAAAAAAAADA/acAUnXaIR2o/s320/ee310b836f1d6abc4d5b90b3f56d47b276f8841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568960"/>
            <a:ext cx="3970226" cy="3995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8211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nSpc>
                <a:spcPct val="200000"/>
              </a:lnSpc>
            </a:pPr>
            <a:r>
              <a:rPr lang="pt-BR" dirty="0" smtClean="0"/>
              <a:t>“ O homem só possui em plena propriedade, aquilo que lhe é dado levar deste mundo.”</a:t>
            </a:r>
          </a:p>
          <a:p>
            <a:endParaRPr lang="pt-BR" dirty="0"/>
          </a:p>
          <a:p>
            <a:endParaRPr lang="pt-BR" dirty="0"/>
          </a:p>
        </p:txBody>
      </p:sp>
    </p:spTree>
    <p:extLst>
      <p:ext uri="{BB962C8B-B14F-4D97-AF65-F5344CB8AC3E}">
        <p14:creationId xmlns:p14="http://schemas.microsoft.com/office/powerpoint/2010/main" val="748972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Dizia Sócrates:</a:t>
            </a:r>
            <a:endParaRPr lang="pt-BR" dirty="0"/>
          </a:p>
        </p:txBody>
      </p:sp>
      <p:sp>
        <p:nvSpPr>
          <p:cNvPr id="3" name="Espaço Reservado para Conteúdo 2"/>
          <p:cNvSpPr>
            <a:spLocks noGrp="1"/>
          </p:cNvSpPr>
          <p:nvPr>
            <p:ph idx="1"/>
          </p:nvPr>
        </p:nvSpPr>
        <p:spPr/>
        <p:txBody>
          <a:bodyPr/>
          <a:lstStyle/>
          <a:p>
            <a:pPr algn="just"/>
            <a:r>
              <a:rPr lang="pt-BR" i="1" dirty="0" smtClean="0"/>
              <a:t>"</a:t>
            </a:r>
            <a:r>
              <a:rPr lang="pt-BR" i="1" dirty="0"/>
              <a:t>Todo homem que ama a riqueza não ama a si mesmo, nem ao que é seu; ama a uma coisa que lhe é ainda mais estranha do que o que lhe pertence."</a:t>
            </a:r>
            <a:endParaRPr lang="pt-BR" dirty="0"/>
          </a:p>
          <a:p>
            <a:endParaRPr lang="pt-BR" dirty="0"/>
          </a:p>
        </p:txBody>
      </p:sp>
      <p:pic>
        <p:nvPicPr>
          <p:cNvPr id="1026" name="Picture 2" descr="http://www.reidaverdade.com/wp-content/uploads/2011/02/socrat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4188" y="3212976"/>
            <a:ext cx="2492557"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371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1757" y="12129"/>
            <a:ext cx="8229600" cy="2232248"/>
          </a:xfrm>
        </p:spPr>
        <p:txBody>
          <a:bodyPr>
            <a:normAutofit/>
          </a:bodyPr>
          <a:lstStyle/>
          <a:p>
            <a:r>
              <a:rPr lang="pt-BR" sz="6000" dirty="0"/>
              <a:t>Afinal, o que na </a:t>
            </a:r>
            <a:r>
              <a:rPr lang="pt-BR" sz="6000" dirty="0" smtClean="0"/>
              <a:t>realidade</a:t>
            </a:r>
            <a:br>
              <a:rPr lang="pt-BR" sz="6000" dirty="0" smtClean="0"/>
            </a:br>
            <a:r>
              <a:rPr lang="pt-BR" sz="6000" dirty="0" smtClean="0"/>
              <a:t> </a:t>
            </a:r>
            <a:r>
              <a:rPr lang="pt-BR" sz="6000" dirty="0"/>
              <a:t>nos pertence?</a:t>
            </a:r>
          </a:p>
        </p:txBody>
      </p:sp>
      <p:pic>
        <p:nvPicPr>
          <p:cNvPr id="2050" name="Picture 2" descr="http://files.casaecarro.webnode.com.br/200000022-4c77a4d718/CARR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19" y="2132856"/>
            <a:ext cx="2592289" cy="194421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realnobile.com/giardini-di-milano/casa-praia-recreio-b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1988840"/>
            <a:ext cx="3727676" cy="293088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artigopublico.com/wp-content/uploads/2012/05/40305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1387" y="4365104"/>
            <a:ext cx="2475346" cy="24149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876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r>
              <a:rPr lang="pt-BR" dirty="0"/>
              <a:t>"Do que o homem encontra ao chegar e deixa ao partir goza ele enquanto aqui permanece. Forçado, porém, que é a abandonar tudo isso, não tem das suas riquezas a posse real, mas, simplesmente, o usufruto. </a:t>
            </a:r>
            <a:endParaRPr lang="pt-BR" dirty="0" smtClean="0"/>
          </a:p>
        </p:txBody>
      </p:sp>
    </p:spTree>
    <p:extLst>
      <p:ext uri="{BB962C8B-B14F-4D97-AF65-F5344CB8AC3E}">
        <p14:creationId xmlns:p14="http://schemas.microsoft.com/office/powerpoint/2010/main" val="27305563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 é então o que ele possui?</a:t>
            </a:r>
            <a:endParaRPr lang="pt-BR" dirty="0"/>
          </a:p>
        </p:txBody>
      </p:sp>
      <p:pic>
        <p:nvPicPr>
          <p:cNvPr id="3074" name="Picture 2" descr="http://3.bp.blogspot.com/-0-4V4NBLgpg/TfIozjXcULI/AAAAAAAAAIo/S3-XI71nQiY/s1600/conhecimento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5203"/>
            <a:ext cx="4537399" cy="302190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www.pazamorecaridade.com/mensagens/caridad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39" y="3429000"/>
            <a:ext cx="4051329" cy="3038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5294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a:bodyPr>
          <a:lstStyle/>
          <a:p>
            <a:pPr algn="just"/>
            <a:r>
              <a:rPr lang="pt-BR" sz="4000" dirty="0" smtClean="0"/>
              <a:t>Nada do que é de uso do corpo;  </a:t>
            </a:r>
            <a:r>
              <a:rPr lang="pt-BR" sz="4000" u="sng" dirty="0" smtClean="0"/>
              <a:t>tudo que é de uso da alma</a:t>
            </a:r>
            <a:r>
              <a:rPr lang="pt-BR" sz="4000" dirty="0" smtClean="0"/>
              <a:t>: </a:t>
            </a:r>
          </a:p>
          <a:p>
            <a:pPr algn="just"/>
            <a:r>
              <a:rPr lang="pt-BR" sz="4000" dirty="0"/>
              <a:t>A</a:t>
            </a:r>
            <a:r>
              <a:rPr lang="pt-BR" sz="4000" dirty="0" smtClean="0"/>
              <a:t> inteligência, </a:t>
            </a:r>
          </a:p>
          <a:p>
            <a:pPr algn="just"/>
            <a:r>
              <a:rPr lang="pt-BR" sz="4000" dirty="0" smtClean="0"/>
              <a:t>Os conhecimentos, </a:t>
            </a:r>
          </a:p>
          <a:p>
            <a:pPr algn="just"/>
            <a:r>
              <a:rPr lang="pt-BR" sz="4000" dirty="0" smtClean="0"/>
              <a:t>As qualidades morais.</a:t>
            </a:r>
            <a:endParaRPr lang="pt-BR" sz="4000" dirty="0"/>
          </a:p>
        </p:txBody>
      </p:sp>
    </p:spTree>
    <p:extLst>
      <p:ext uri="{BB962C8B-B14F-4D97-AF65-F5344CB8AC3E}">
        <p14:creationId xmlns:p14="http://schemas.microsoft.com/office/powerpoint/2010/main" val="22707071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algn="just"/>
            <a:r>
              <a:rPr lang="pt-BR" dirty="0" smtClean="0"/>
              <a:t>Isso o que ele traz e leva consigo, o que ninguém lhe pode arrebatar, o que lhe será de muito mais utilidade no outro mundo do que neste. Depende dele ser mais rico ao partir do que ao chegar, visto como, do que tiver adquirido em bem, resultará a sua posição futura."</a:t>
            </a:r>
          </a:p>
          <a:p>
            <a:endParaRPr lang="pt-BR" dirty="0"/>
          </a:p>
        </p:txBody>
      </p:sp>
    </p:spTree>
    <p:extLst>
      <p:ext uri="{BB962C8B-B14F-4D97-AF65-F5344CB8AC3E}">
        <p14:creationId xmlns:p14="http://schemas.microsoft.com/office/powerpoint/2010/main" val="8102177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dirty="0">
                <a:solidFill>
                  <a:srgbClr val="FF0000"/>
                </a:solidFill>
                <a:effectLst>
                  <a:outerShdw blurRad="38100" dist="38100" dir="2700000" algn="tl">
                    <a:srgbClr val="000000">
                      <a:alpha val="43137"/>
                    </a:srgbClr>
                  </a:outerShdw>
                </a:effectLst>
              </a:rPr>
              <a:t>Um Espírito Protetor, observando a ânsia de posse das criaturas assinalou</a:t>
            </a:r>
          </a:p>
        </p:txBody>
      </p:sp>
      <p:sp>
        <p:nvSpPr>
          <p:cNvPr id="3" name="Espaço Reservado para Conteúdo 2"/>
          <p:cNvSpPr>
            <a:spLocks noGrp="1"/>
          </p:cNvSpPr>
          <p:nvPr>
            <p:ph idx="1"/>
          </p:nvPr>
        </p:nvSpPr>
        <p:spPr>
          <a:xfrm>
            <a:off x="467544" y="1844824"/>
            <a:ext cx="8229600" cy="4525963"/>
          </a:xfrm>
        </p:spPr>
        <p:txBody>
          <a:bodyPr>
            <a:normAutofit/>
          </a:bodyPr>
          <a:lstStyle/>
          <a:p>
            <a:pPr algn="just"/>
            <a:r>
              <a:rPr lang="pt-BR" dirty="0"/>
              <a:t>"Quando considero a brevidade da Vida, dolorosamente me impressiona a incessante preocupação de que é para vós objeto o bem-estar material, ao passo que tão pouca importância dais ao vosso aperfeiçoamento moral, a que quase nenhum tempo consagrais e que, no entanto, é o que importa para a Eternidade. </a:t>
            </a:r>
          </a:p>
        </p:txBody>
      </p:sp>
    </p:spTree>
    <p:extLst>
      <p:ext uri="{BB962C8B-B14F-4D97-AF65-F5344CB8AC3E}">
        <p14:creationId xmlns:p14="http://schemas.microsoft.com/office/powerpoint/2010/main" val="1844967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523</Words>
  <Application>Microsoft Office PowerPoint</Application>
  <PresentationFormat>Apresentação na tela (4:3)</PresentationFormat>
  <Paragraphs>35</Paragraphs>
  <Slides>19</Slides>
  <Notes>0</Notes>
  <HiddenSlides>0</HiddenSlides>
  <MMClips>0</MMClips>
  <ScaleCrop>false</ScaleCrop>
  <HeadingPairs>
    <vt:vector size="4" baseType="variant">
      <vt:variant>
        <vt:lpstr>Tema</vt:lpstr>
      </vt:variant>
      <vt:variant>
        <vt:i4>1</vt:i4>
      </vt:variant>
      <vt:variant>
        <vt:lpstr>Títulos de slides</vt:lpstr>
      </vt:variant>
      <vt:variant>
        <vt:i4>19</vt:i4>
      </vt:variant>
    </vt:vector>
  </HeadingPairs>
  <TitlesOfParts>
    <vt:vector size="20" baseType="lpstr">
      <vt:lpstr>Tema do Office</vt:lpstr>
      <vt:lpstr>A Verdadeira Propriedade</vt:lpstr>
      <vt:lpstr>Apresentação do PowerPoint</vt:lpstr>
      <vt:lpstr>Dizia Sócrates:</vt:lpstr>
      <vt:lpstr>Afinal, o que na realidade  nos pertence?</vt:lpstr>
      <vt:lpstr>Apresentação do PowerPoint</vt:lpstr>
      <vt:lpstr>Que é então o que ele possui?</vt:lpstr>
      <vt:lpstr>Apresentação do PowerPoint</vt:lpstr>
      <vt:lpstr>Apresentação do PowerPoint</vt:lpstr>
      <vt:lpstr>Um Espírito Protetor, observando a ânsia de posse das criaturas assinalou</vt:lpstr>
      <vt:lpstr>Apresentação do PowerPoint</vt:lpstr>
      <vt:lpstr>Seria essa a finalidade da existência que Deus  vos outorgou?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“Porque onde estiver o vosso tesouro, aí estará também o vosso coração.”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Verdadeira Propriedade</dc:title>
  <dc:creator>Allan</dc:creator>
  <cp:lastModifiedBy>Allan</cp:lastModifiedBy>
  <cp:revision>14</cp:revision>
  <dcterms:created xsi:type="dcterms:W3CDTF">2012-07-21T13:50:32Z</dcterms:created>
  <dcterms:modified xsi:type="dcterms:W3CDTF">2012-10-14T12:59:58Z</dcterms:modified>
</cp:coreProperties>
</file>